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6"/>
  </p:notesMasterIdLst>
  <p:sldIdLst>
    <p:sldId id="258" r:id="rId5"/>
    <p:sldId id="260" r:id="rId6"/>
    <p:sldId id="261" r:id="rId7"/>
    <p:sldId id="263" r:id="rId8"/>
    <p:sldId id="264" r:id="rId9"/>
    <p:sldId id="262" r:id="rId10"/>
    <p:sldId id="265" r:id="rId11"/>
    <p:sldId id="275" r:id="rId12"/>
    <p:sldId id="266" r:id="rId13"/>
    <p:sldId id="273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6103"/>
    <a:srgbClr val="8AB7E2"/>
    <a:srgbClr val="F7B17D"/>
    <a:srgbClr val="F28332"/>
    <a:srgbClr val="4B307D"/>
    <a:srgbClr val="A497BF"/>
    <a:srgbClr val="E2DE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19F75F-7C99-4206-B4F9-42FFD6795A5D}" v="3" dt="2024-10-10T02:28:31.1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328" y="44"/>
      </p:cViewPr>
      <p:guideLst>
        <p:guide orient="horz" pos="2160"/>
        <p:guide pos="5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e Koch" userId="946526c4-4161-43af-abb0-34e8e81ad5d2" providerId="ADAL" clId="{2A19F75F-7C99-4206-B4F9-42FFD6795A5D}"/>
    <pc:docChg chg="custSel delSld modSld">
      <pc:chgData name="Dave Koch" userId="946526c4-4161-43af-abb0-34e8e81ad5d2" providerId="ADAL" clId="{2A19F75F-7C99-4206-B4F9-42FFD6795A5D}" dt="2024-10-10T02:55:12.905" v="399" actId="20577"/>
      <pc:docMkLst>
        <pc:docMk/>
      </pc:docMkLst>
      <pc:sldChg chg="addSp delSp modSp mod modNotesTx">
        <pc:chgData name="Dave Koch" userId="946526c4-4161-43af-abb0-34e8e81ad5d2" providerId="ADAL" clId="{2A19F75F-7C99-4206-B4F9-42FFD6795A5D}" dt="2024-10-10T02:54:27.042" v="389" actId="5793"/>
        <pc:sldMkLst>
          <pc:docMk/>
          <pc:sldMk cId="2060650232" sldId="258"/>
        </pc:sldMkLst>
        <pc:spChg chg="add del mod">
          <ac:chgData name="Dave Koch" userId="946526c4-4161-43af-abb0-34e8e81ad5d2" providerId="ADAL" clId="{2A19F75F-7C99-4206-B4F9-42FFD6795A5D}" dt="2024-10-10T02:24:15.023" v="101" actId="478"/>
          <ac:spMkLst>
            <pc:docMk/>
            <pc:sldMk cId="2060650232" sldId="258"/>
            <ac:spMk id="2" creationId="{228F13D2-94FB-52D2-E15D-01E1C159661A}"/>
          </ac:spMkLst>
        </pc:spChg>
        <pc:spChg chg="mod">
          <ac:chgData name="Dave Koch" userId="946526c4-4161-43af-abb0-34e8e81ad5d2" providerId="ADAL" clId="{2A19F75F-7C99-4206-B4F9-42FFD6795A5D}" dt="2024-10-10T02:24:39.211" v="102" actId="255"/>
          <ac:spMkLst>
            <pc:docMk/>
            <pc:sldMk cId="2060650232" sldId="258"/>
            <ac:spMk id="3" creationId="{14D5CBFD-BB51-E37F-B272-2C598FB56279}"/>
          </ac:spMkLst>
        </pc:spChg>
        <pc:spChg chg="add mod">
          <ac:chgData name="Dave Koch" userId="946526c4-4161-43af-abb0-34e8e81ad5d2" providerId="ADAL" clId="{2A19F75F-7C99-4206-B4F9-42FFD6795A5D}" dt="2024-10-10T02:25:18.164" v="153" actId="1037"/>
          <ac:spMkLst>
            <pc:docMk/>
            <pc:sldMk cId="2060650232" sldId="258"/>
            <ac:spMk id="7" creationId="{5933029D-D9C1-B3AE-F9CD-45C90FA85903}"/>
          </ac:spMkLst>
        </pc:spChg>
        <pc:picChg chg="del">
          <ac:chgData name="Dave Koch" userId="946526c4-4161-43af-abb0-34e8e81ad5d2" providerId="ADAL" clId="{2A19F75F-7C99-4206-B4F9-42FFD6795A5D}" dt="2024-10-10T02:28:44.206" v="226" actId="478"/>
          <ac:picMkLst>
            <pc:docMk/>
            <pc:sldMk cId="2060650232" sldId="258"/>
            <ac:picMk id="4" creationId="{F06D9B08-E4D4-A707-C2F4-CE6733152B05}"/>
          </ac:picMkLst>
        </pc:picChg>
        <pc:picChg chg="add mod">
          <ac:chgData name="Dave Koch" userId="946526c4-4161-43af-abb0-34e8e81ad5d2" providerId="ADAL" clId="{2A19F75F-7C99-4206-B4F9-42FFD6795A5D}" dt="2024-10-10T02:28:55.559" v="258" actId="1038"/>
          <ac:picMkLst>
            <pc:docMk/>
            <pc:sldMk cId="2060650232" sldId="258"/>
            <ac:picMk id="9" creationId="{4DEC9B54-01BA-2835-7F3E-FA7A188073CC}"/>
          </ac:picMkLst>
        </pc:picChg>
        <pc:cxnChg chg="add mod">
          <ac:chgData name="Dave Koch" userId="946526c4-4161-43af-abb0-34e8e81ad5d2" providerId="ADAL" clId="{2A19F75F-7C99-4206-B4F9-42FFD6795A5D}" dt="2024-10-10T02:29:23.833" v="264" actId="1036"/>
          <ac:cxnSpMkLst>
            <pc:docMk/>
            <pc:sldMk cId="2060650232" sldId="258"/>
            <ac:cxnSpMk id="8" creationId="{9861B65E-30B4-184E-3B4A-388957D4C73F}"/>
          </ac:cxnSpMkLst>
        </pc:cxnChg>
        <pc:cxnChg chg="mod">
          <ac:chgData name="Dave Koch" userId="946526c4-4161-43af-abb0-34e8e81ad5d2" providerId="ADAL" clId="{2A19F75F-7C99-4206-B4F9-42FFD6795A5D}" dt="2024-10-10T02:29:44.043" v="271" actId="1037"/>
          <ac:cxnSpMkLst>
            <pc:docMk/>
            <pc:sldMk cId="2060650232" sldId="258"/>
            <ac:cxnSpMk id="37" creationId="{B4D76E73-B98D-6D00-F7BD-F7DF1A165C90}"/>
          </ac:cxnSpMkLst>
        </pc:cxnChg>
      </pc:sldChg>
      <pc:sldChg chg="modNotesTx">
        <pc:chgData name="Dave Koch" userId="946526c4-4161-43af-abb0-34e8e81ad5d2" providerId="ADAL" clId="{2A19F75F-7C99-4206-B4F9-42FFD6795A5D}" dt="2024-10-10T02:54:32.977" v="390" actId="20577"/>
        <pc:sldMkLst>
          <pc:docMk/>
          <pc:sldMk cId="817216790" sldId="260"/>
        </pc:sldMkLst>
      </pc:sldChg>
      <pc:sldChg chg="modNotesTx">
        <pc:chgData name="Dave Koch" userId="946526c4-4161-43af-abb0-34e8e81ad5d2" providerId="ADAL" clId="{2A19F75F-7C99-4206-B4F9-42FFD6795A5D}" dt="2024-10-10T02:54:37.120" v="391" actId="20577"/>
        <pc:sldMkLst>
          <pc:docMk/>
          <pc:sldMk cId="3105474800" sldId="261"/>
        </pc:sldMkLst>
      </pc:sldChg>
      <pc:sldChg chg="modNotesTx">
        <pc:chgData name="Dave Koch" userId="946526c4-4161-43af-abb0-34e8e81ad5d2" providerId="ADAL" clId="{2A19F75F-7C99-4206-B4F9-42FFD6795A5D}" dt="2024-10-10T02:54:51.538" v="394" actId="20577"/>
        <pc:sldMkLst>
          <pc:docMk/>
          <pc:sldMk cId="1685137615" sldId="262"/>
        </pc:sldMkLst>
      </pc:sldChg>
      <pc:sldChg chg="modNotesTx">
        <pc:chgData name="Dave Koch" userId="946526c4-4161-43af-abb0-34e8e81ad5d2" providerId="ADAL" clId="{2A19F75F-7C99-4206-B4F9-42FFD6795A5D}" dt="2024-10-10T02:54:41.929" v="392" actId="20577"/>
        <pc:sldMkLst>
          <pc:docMk/>
          <pc:sldMk cId="2263004269" sldId="263"/>
        </pc:sldMkLst>
      </pc:sldChg>
      <pc:sldChg chg="modNotesTx">
        <pc:chgData name="Dave Koch" userId="946526c4-4161-43af-abb0-34e8e81ad5d2" providerId="ADAL" clId="{2A19F75F-7C99-4206-B4F9-42FFD6795A5D}" dt="2024-10-10T02:54:46.803" v="393" actId="20577"/>
        <pc:sldMkLst>
          <pc:docMk/>
          <pc:sldMk cId="3200204522" sldId="264"/>
        </pc:sldMkLst>
      </pc:sldChg>
      <pc:sldChg chg="modNotesTx">
        <pc:chgData name="Dave Koch" userId="946526c4-4161-43af-abb0-34e8e81ad5d2" providerId="ADAL" clId="{2A19F75F-7C99-4206-B4F9-42FFD6795A5D}" dt="2024-10-10T02:54:57.359" v="395" actId="20577"/>
        <pc:sldMkLst>
          <pc:docMk/>
          <pc:sldMk cId="2009748731" sldId="265"/>
        </pc:sldMkLst>
      </pc:sldChg>
      <pc:sldChg chg="modNotesTx">
        <pc:chgData name="Dave Koch" userId="946526c4-4161-43af-abb0-34e8e81ad5d2" providerId="ADAL" clId="{2A19F75F-7C99-4206-B4F9-42FFD6795A5D}" dt="2024-10-10T02:55:06.324" v="397" actId="20577"/>
        <pc:sldMkLst>
          <pc:docMk/>
          <pc:sldMk cId="1966183755" sldId="266"/>
        </pc:sldMkLst>
      </pc:sldChg>
      <pc:sldChg chg="modSp mod modNotesTx">
        <pc:chgData name="Dave Koch" userId="946526c4-4161-43af-abb0-34e8e81ad5d2" providerId="ADAL" clId="{2A19F75F-7C99-4206-B4F9-42FFD6795A5D}" dt="2024-10-10T02:55:12.905" v="399" actId="20577"/>
        <pc:sldMkLst>
          <pc:docMk/>
          <pc:sldMk cId="1809542641" sldId="268"/>
        </pc:sldMkLst>
        <pc:spChg chg="mod">
          <ac:chgData name="Dave Koch" userId="946526c4-4161-43af-abb0-34e8e81ad5d2" providerId="ADAL" clId="{2A19F75F-7C99-4206-B4F9-42FFD6795A5D}" dt="2024-10-10T02:27:56.057" v="222"/>
          <ac:spMkLst>
            <pc:docMk/>
            <pc:sldMk cId="1809542641" sldId="268"/>
            <ac:spMk id="3" creationId="{14D5CBFD-BB51-E37F-B272-2C598FB56279}"/>
          </ac:spMkLst>
        </pc:spChg>
      </pc:sldChg>
      <pc:sldChg chg="modSp mod modNotesTx">
        <pc:chgData name="Dave Koch" userId="946526c4-4161-43af-abb0-34e8e81ad5d2" providerId="ADAL" clId="{2A19F75F-7C99-4206-B4F9-42FFD6795A5D}" dt="2024-10-10T02:55:09.466" v="398" actId="20577"/>
        <pc:sldMkLst>
          <pc:docMk/>
          <pc:sldMk cId="1131263835" sldId="273"/>
        </pc:sldMkLst>
        <pc:spChg chg="mod">
          <ac:chgData name="Dave Koch" userId="946526c4-4161-43af-abb0-34e8e81ad5d2" providerId="ADAL" clId="{2A19F75F-7C99-4206-B4F9-42FFD6795A5D}" dt="2024-10-10T02:26:38.078" v="168" actId="20577"/>
          <ac:spMkLst>
            <pc:docMk/>
            <pc:sldMk cId="1131263835" sldId="273"/>
            <ac:spMk id="3" creationId="{14D5CBFD-BB51-E37F-B272-2C598FB56279}"/>
          </ac:spMkLst>
        </pc:spChg>
      </pc:sldChg>
      <pc:sldChg chg="del">
        <pc:chgData name="Dave Koch" userId="946526c4-4161-43af-abb0-34e8e81ad5d2" providerId="ADAL" clId="{2A19F75F-7C99-4206-B4F9-42FFD6795A5D}" dt="2024-10-10T02:26:29.705" v="154" actId="2696"/>
        <pc:sldMkLst>
          <pc:docMk/>
          <pc:sldMk cId="1877674313" sldId="274"/>
        </pc:sldMkLst>
      </pc:sldChg>
      <pc:sldChg chg="modSp mod modNotesTx">
        <pc:chgData name="Dave Koch" userId="946526c4-4161-43af-abb0-34e8e81ad5d2" providerId="ADAL" clId="{2A19F75F-7C99-4206-B4F9-42FFD6795A5D}" dt="2024-10-10T02:55:02.394" v="396" actId="20577"/>
        <pc:sldMkLst>
          <pc:docMk/>
          <pc:sldMk cId="2798982343" sldId="275"/>
        </pc:sldMkLst>
        <pc:spChg chg="mod">
          <ac:chgData name="Dave Koch" userId="946526c4-4161-43af-abb0-34e8e81ad5d2" providerId="ADAL" clId="{2A19F75F-7C99-4206-B4F9-42FFD6795A5D}" dt="2024-10-10T02:52:33.011" v="387" actId="255"/>
          <ac:spMkLst>
            <pc:docMk/>
            <pc:sldMk cId="2798982343" sldId="275"/>
            <ac:spMk id="3" creationId="{26DA2B59-5C49-7263-D4A5-68A797875CE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509FEA-1987-48B3-9B95-618C99F69B65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A22DD-F9FB-4407-B219-3DCF26731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437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Calibri"/>
              <a:buNone/>
            </a:pPr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3A22DD-F9FB-4407-B219-3DCF267312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8881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3A22DD-F9FB-4407-B219-3DCF267312B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8405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3A22DD-F9FB-4407-B219-3DCF267312B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317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Calibri"/>
              <a:buChar char="-"/>
            </a:pPr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3A22DD-F9FB-4407-B219-3DCF267312B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671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3A22DD-F9FB-4407-B219-3DCF267312B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39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3A22DD-F9FB-4407-B219-3DCF267312B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3996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3A22DD-F9FB-4407-B219-3DCF267312B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9011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3A22DD-F9FB-4407-B219-3DCF267312B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808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3A22DD-F9FB-4407-B219-3DCF267312B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4241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3A22DD-F9FB-4407-B219-3DCF267312B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7804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3A22DD-F9FB-4407-B219-3DCF267312B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972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94C4-2EDA-F441-81BF-79808C01779B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7AB95-2F57-7C40-878D-EC4327E1B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315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94C4-2EDA-F441-81BF-79808C01779B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7AB95-2F57-7C40-878D-EC4327E1B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580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94C4-2EDA-F441-81BF-79808C01779B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7AB95-2F57-7C40-878D-EC4327E1B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837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94C4-2EDA-F441-81BF-79808C01779B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7AB95-2F57-7C40-878D-EC4327E1B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56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94C4-2EDA-F441-81BF-79808C01779B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7AB95-2F57-7C40-878D-EC4327E1B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258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94C4-2EDA-F441-81BF-79808C01779B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7AB95-2F57-7C40-878D-EC4327E1B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7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94C4-2EDA-F441-81BF-79808C01779B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7AB95-2F57-7C40-878D-EC4327E1B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007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94C4-2EDA-F441-81BF-79808C01779B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7AB95-2F57-7C40-878D-EC4327E1B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771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94C4-2EDA-F441-81BF-79808C01779B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7AB95-2F57-7C40-878D-EC4327E1B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45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94C4-2EDA-F441-81BF-79808C01779B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7AB95-2F57-7C40-878D-EC4327E1B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029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94C4-2EDA-F441-81BF-79808C01779B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7AB95-2F57-7C40-878D-EC4327E1B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581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61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494C4-2EDA-F441-81BF-79808C01779B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7AB95-2F57-7C40-878D-EC4327E1B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240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61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4D5CBFD-BB51-E37F-B272-2C598FB56279}"/>
              </a:ext>
            </a:extLst>
          </p:cNvPr>
          <p:cNvSpPr txBox="1"/>
          <p:nvPr/>
        </p:nvSpPr>
        <p:spPr>
          <a:xfrm>
            <a:off x="800100" y="924385"/>
            <a:ext cx="821817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7000" spc="-100" dirty="0">
                <a:solidFill>
                  <a:schemeClr val="bg1"/>
                </a:solidFill>
              </a:rPr>
              <a:t>Building </a:t>
            </a:r>
          </a:p>
          <a:p>
            <a:pPr>
              <a:lnSpc>
                <a:spcPct val="90000"/>
              </a:lnSpc>
            </a:pPr>
            <a:r>
              <a:rPr lang="en-US" sz="7000" spc="-100" dirty="0">
                <a:solidFill>
                  <a:schemeClr val="bg1"/>
                </a:solidFill>
              </a:rPr>
              <a:t>the Plane While</a:t>
            </a:r>
          </a:p>
          <a:p>
            <a:pPr>
              <a:lnSpc>
                <a:spcPct val="90000"/>
              </a:lnSpc>
            </a:pPr>
            <a:r>
              <a:rPr lang="en-US" sz="7000" spc="-100" dirty="0">
                <a:solidFill>
                  <a:schemeClr val="bg1"/>
                </a:solidFill>
              </a:rPr>
              <a:t>Flying It</a:t>
            </a:r>
            <a:r>
              <a:rPr lang="en-US" sz="7000" spc="-200" dirty="0">
                <a:solidFill>
                  <a:schemeClr val="bg1"/>
                </a:solidFill>
              </a:rPr>
              <a:t> </a:t>
            </a:r>
          </a:p>
          <a:p>
            <a:endParaRPr lang="en-US" sz="2000" b="1" dirty="0">
              <a:solidFill>
                <a:schemeClr val="bg1"/>
              </a:solidFill>
            </a:endParaRPr>
          </a:p>
          <a:p>
            <a:endParaRPr lang="en-US" sz="2800" b="1" dirty="0">
              <a:solidFill>
                <a:schemeClr val="bg1"/>
              </a:solidFill>
            </a:endParaRPr>
          </a:p>
          <a:p>
            <a:r>
              <a:rPr lang="en-US" sz="3000" spc="-20" dirty="0">
                <a:solidFill>
                  <a:schemeClr val="bg1"/>
                </a:solidFill>
              </a:rPr>
              <a:t>[Date]</a:t>
            </a:r>
          </a:p>
          <a:p>
            <a:r>
              <a:rPr lang="en-US" sz="3000" spc="-20" dirty="0">
                <a:solidFill>
                  <a:schemeClr val="bg1"/>
                </a:solidFill>
              </a:rPr>
              <a:t>[Facilitator name(s)]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4D76E73-B98D-6D00-F7BD-F7DF1A165C90}"/>
              </a:ext>
            </a:extLst>
          </p:cNvPr>
          <p:cNvCxnSpPr/>
          <p:nvPr/>
        </p:nvCxnSpPr>
        <p:spPr>
          <a:xfrm>
            <a:off x="919300" y="4143881"/>
            <a:ext cx="3749040" cy="0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933029D-D9C1-B3AE-F9CD-45C90FA85903}"/>
              </a:ext>
            </a:extLst>
          </p:cNvPr>
          <p:cNvSpPr txBox="1"/>
          <p:nvPr/>
        </p:nvSpPr>
        <p:spPr>
          <a:xfrm>
            <a:off x="3867671" y="755326"/>
            <a:ext cx="3313728" cy="1400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500" dirty="0">
                <a:solidFill>
                  <a:schemeClr val="bg1"/>
                </a:solidFill>
                <a:latin typeface="Fave Script Bold Pro" panose="020B0604020202020204" pitchFamily="2" charset="0"/>
              </a:rPr>
              <a:t>Evaluating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861B65E-30B4-184E-3B4A-388957D4C73F}"/>
              </a:ext>
            </a:extLst>
          </p:cNvPr>
          <p:cNvCxnSpPr/>
          <p:nvPr/>
        </p:nvCxnSpPr>
        <p:spPr>
          <a:xfrm>
            <a:off x="919300" y="1427776"/>
            <a:ext cx="2834640" cy="0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Graphic 8" descr="Send outline">
            <a:extLst>
              <a:ext uri="{FF2B5EF4-FFF2-40B4-BE49-F238E27FC236}">
                <a16:creationId xmlns:a16="http://schemas.microsoft.com/office/drawing/2014/main" id="{4DEC9B54-01BA-2835-7F3E-FA7A188073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097301" y="117566"/>
            <a:ext cx="6684855" cy="6684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650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4D5CBFD-BB51-E37F-B272-2C598FB56279}"/>
              </a:ext>
            </a:extLst>
          </p:cNvPr>
          <p:cNvSpPr txBox="1"/>
          <p:nvPr/>
        </p:nvSpPr>
        <p:spPr>
          <a:xfrm>
            <a:off x="1256211" y="185478"/>
            <a:ext cx="9679577" cy="5511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5000"/>
              </a:lnSpc>
            </a:pPr>
            <a:r>
              <a:rPr lang="en-US" sz="3600" b="1" dirty="0">
                <a:solidFill>
                  <a:schemeClr val="bg1"/>
                </a:solidFill>
              </a:rPr>
              <a:t>❾ Landing the plane</a:t>
            </a:r>
          </a:p>
          <a:p>
            <a:pPr algn="ctr">
              <a:lnSpc>
                <a:spcPct val="135000"/>
              </a:lnSpc>
            </a:pPr>
            <a:endParaRPr lang="en-US" sz="1200" b="1" dirty="0">
              <a:solidFill>
                <a:schemeClr val="bg1"/>
              </a:solidFill>
            </a:endParaRPr>
          </a:p>
          <a:p>
            <a:pPr marL="742950" indent="-742950">
              <a:lnSpc>
                <a:spcPct val="135000"/>
              </a:lnSpc>
              <a:buFont typeface="+mj-lt"/>
              <a:buAutoNum type="arabicPeriod"/>
            </a:pPr>
            <a:r>
              <a:rPr lang="en-US" sz="3600" dirty="0">
                <a:solidFill>
                  <a:schemeClr val="bg1"/>
                </a:solidFill>
              </a:rPr>
              <a:t>Evaluation is fun. </a:t>
            </a:r>
            <a:r>
              <a:rPr lang="en-US" sz="3600" b="1" dirty="0">
                <a:solidFill>
                  <a:schemeClr val="bg1"/>
                </a:solidFill>
              </a:rPr>
              <a:t>And hard.</a:t>
            </a:r>
          </a:p>
          <a:p>
            <a:pPr marL="742950" indent="-742950">
              <a:lnSpc>
                <a:spcPct val="135000"/>
              </a:lnSpc>
              <a:buFont typeface="+mj-lt"/>
              <a:buAutoNum type="arabicPeriod"/>
            </a:pPr>
            <a:r>
              <a:rPr lang="en-US" sz="3600" dirty="0">
                <a:solidFill>
                  <a:schemeClr val="bg1"/>
                </a:solidFill>
              </a:rPr>
              <a:t>It starts with: </a:t>
            </a:r>
            <a:r>
              <a:rPr lang="en-US" sz="3600" i="1" dirty="0">
                <a:solidFill>
                  <a:schemeClr val="bg1"/>
                </a:solidFill>
              </a:rPr>
              <a:t>what does success look like?</a:t>
            </a:r>
          </a:p>
          <a:p>
            <a:pPr marL="742950" indent="-742950">
              <a:lnSpc>
                <a:spcPct val="135000"/>
              </a:lnSpc>
              <a:buFont typeface="+mj-lt"/>
              <a:buAutoNum type="arabicPeriod"/>
            </a:pPr>
            <a:r>
              <a:rPr lang="en-US" sz="3600" dirty="0">
                <a:solidFill>
                  <a:schemeClr val="bg1"/>
                </a:solidFill>
              </a:rPr>
              <a:t>Capturing </a:t>
            </a:r>
            <a:r>
              <a:rPr lang="en-US" sz="3600" b="1" dirty="0">
                <a:solidFill>
                  <a:schemeClr val="bg1"/>
                </a:solidFill>
              </a:rPr>
              <a:t>change over time </a:t>
            </a:r>
            <a:r>
              <a:rPr lang="en-US" sz="3600" dirty="0">
                <a:solidFill>
                  <a:schemeClr val="bg1"/>
                </a:solidFill>
              </a:rPr>
              <a:t>is critical.</a:t>
            </a:r>
          </a:p>
          <a:p>
            <a:pPr marL="742950" indent="-742950">
              <a:lnSpc>
                <a:spcPct val="135000"/>
              </a:lnSpc>
              <a:buFont typeface="+mj-lt"/>
              <a:buAutoNum type="arabicPeriod"/>
            </a:pPr>
            <a:r>
              <a:rPr lang="en-US" sz="3600" dirty="0">
                <a:solidFill>
                  <a:schemeClr val="bg1"/>
                </a:solidFill>
              </a:rPr>
              <a:t>Not every plane is a success. </a:t>
            </a:r>
            <a:r>
              <a:rPr lang="en-US" sz="3600" b="1" dirty="0">
                <a:solidFill>
                  <a:schemeClr val="bg1"/>
                </a:solidFill>
              </a:rPr>
              <a:t>That’s okay.</a:t>
            </a:r>
          </a:p>
          <a:p>
            <a:pPr marL="742950" indent="-742950">
              <a:lnSpc>
                <a:spcPct val="135000"/>
              </a:lnSpc>
              <a:buFont typeface="+mj-lt"/>
              <a:buAutoNum type="arabicPeriod"/>
            </a:pPr>
            <a:r>
              <a:rPr lang="en-US" sz="3600" dirty="0">
                <a:solidFill>
                  <a:schemeClr val="bg1"/>
                </a:solidFill>
              </a:rPr>
              <a:t>We can’t measure everything.</a:t>
            </a:r>
            <a:endParaRPr lang="en-US" sz="3600" b="1" dirty="0">
              <a:solidFill>
                <a:schemeClr val="bg1"/>
              </a:solidFill>
            </a:endParaRPr>
          </a:p>
          <a:p>
            <a:pPr marL="742950" indent="-742950">
              <a:lnSpc>
                <a:spcPct val="135000"/>
              </a:lnSpc>
              <a:buFont typeface="+mj-lt"/>
              <a:buAutoNum type="arabicPeriod"/>
            </a:pPr>
            <a:r>
              <a:rPr lang="en-US" sz="3600" spc="-70" dirty="0">
                <a:solidFill>
                  <a:schemeClr val="bg1"/>
                </a:solidFill>
              </a:rPr>
              <a:t>Our data team can’t do good evaluation alone.</a:t>
            </a:r>
          </a:p>
        </p:txBody>
      </p:sp>
    </p:spTree>
    <p:extLst>
      <p:ext uri="{BB962C8B-B14F-4D97-AF65-F5344CB8AC3E}">
        <p14:creationId xmlns:p14="http://schemas.microsoft.com/office/powerpoint/2010/main" val="1131263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4D5CBFD-BB51-E37F-B272-2C598FB56279}"/>
              </a:ext>
            </a:extLst>
          </p:cNvPr>
          <p:cNvSpPr txBox="1"/>
          <p:nvPr/>
        </p:nvSpPr>
        <p:spPr>
          <a:xfrm>
            <a:off x="863845" y="187800"/>
            <a:ext cx="10464310" cy="622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5000"/>
              </a:lnSpc>
            </a:pPr>
            <a:r>
              <a:rPr lang="en-US" sz="3600" b="1" dirty="0">
                <a:solidFill>
                  <a:schemeClr val="bg1"/>
                </a:solidFill>
              </a:rPr>
              <a:t>❾ Landing the plane</a:t>
            </a:r>
          </a:p>
          <a:p>
            <a:pPr algn="ctr">
              <a:lnSpc>
                <a:spcPct val="135000"/>
              </a:lnSpc>
            </a:pPr>
            <a:endParaRPr lang="en-US" sz="1200" b="1" dirty="0">
              <a:solidFill>
                <a:schemeClr val="bg1"/>
              </a:solidFill>
            </a:endParaRPr>
          </a:p>
          <a:p>
            <a:pPr algn="ctr">
              <a:lnSpc>
                <a:spcPct val="135000"/>
              </a:lnSpc>
            </a:pPr>
            <a:r>
              <a:rPr lang="en-US" sz="3600" dirty="0">
                <a:solidFill>
                  <a:schemeClr val="bg1"/>
                </a:solidFill>
              </a:rPr>
              <a:t>In the end, it’s about</a:t>
            </a:r>
          </a:p>
          <a:p>
            <a:pPr algn="ctr">
              <a:lnSpc>
                <a:spcPct val="135000"/>
              </a:lnSpc>
            </a:pPr>
            <a:r>
              <a:rPr lang="en-US" sz="5500" dirty="0">
                <a:solidFill>
                  <a:schemeClr val="bg1"/>
                </a:solidFill>
              </a:rPr>
              <a:t>USING DATA TO TELL STORIES</a:t>
            </a:r>
          </a:p>
          <a:p>
            <a:pPr>
              <a:lnSpc>
                <a:spcPct val="135000"/>
              </a:lnSpc>
            </a:pPr>
            <a:endParaRPr lang="en-US" sz="5500" dirty="0">
              <a:solidFill>
                <a:schemeClr val="bg1"/>
              </a:solidFill>
            </a:endParaRPr>
          </a:p>
          <a:p>
            <a:pPr>
              <a:lnSpc>
                <a:spcPct val="114000"/>
              </a:lnSpc>
            </a:pPr>
            <a:endParaRPr lang="en-US" sz="1400" dirty="0">
              <a:solidFill>
                <a:schemeClr val="bg1"/>
              </a:solidFill>
            </a:endParaRPr>
          </a:p>
          <a:p>
            <a:pPr>
              <a:lnSpc>
                <a:spcPct val="114000"/>
              </a:lnSpc>
            </a:pPr>
            <a:r>
              <a:rPr lang="en-US" sz="3600" dirty="0">
                <a:solidFill>
                  <a:schemeClr val="bg1"/>
                </a:solidFill>
              </a:rPr>
              <a:t>We’re excited to collaborate </a:t>
            </a:r>
          </a:p>
          <a:p>
            <a:pPr>
              <a:lnSpc>
                <a:spcPct val="114000"/>
              </a:lnSpc>
            </a:pPr>
            <a:r>
              <a:rPr lang="en-US" sz="3600" dirty="0">
                <a:solidFill>
                  <a:schemeClr val="bg1"/>
                </a:solidFill>
              </a:rPr>
              <a:t>with you to </a:t>
            </a:r>
            <a:r>
              <a:rPr lang="en-US" sz="3600" b="1" dirty="0">
                <a:solidFill>
                  <a:schemeClr val="bg1"/>
                </a:solidFill>
              </a:rPr>
              <a:t>tell even better stories</a:t>
            </a:r>
          </a:p>
          <a:p>
            <a:pPr>
              <a:lnSpc>
                <a:spcPct val="114000"/>
              </a:lnSpc>
            </a:pPr>
            <a:r>
              <a:rPr lang="en-US" sz="3600" b="1" dirty="0">
                <a:solidFill>
                  <a:schemeClr val="bg1"/>
                </a:solidFill>
              </a:rPr>
              <a:t>about our work </a:t>
            </a:r>
            <a:r>
              <a:rPr lang="en-US" sz="3600" dirty="0">
                <a:solidFill>
                  <a:schemeClr val="bg1"/>
                </a:solidFill>
              </a:rPr>
              <a:t>in the coming months!</a:t>
            </a:r>
          </a:p>
        </p:txBody>
      </p:sp>
      <p:pic>
        <p:nvPicPr>
          <p:cNvPr id="5" name="Graphic 4" descr="Send outline">
            <a:extLst>
              <a:ext uri="{FF2B5EF4-FFF2-40B4-BE49-F238E27FC236}">
                <a16:creationId xmlns:a16="http://schemas.microsoft.com/office/drawing/2014/main" id="{2649230A-45C6-20D5-1823-BF65F5A877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160859" y="2808148"/>
            <a:ext cx="3346285" cy="3346285"/>
          </a:xfrm>
          <a:prstGeom prst="rect">
            <a:avLst/>
          </a:prstGeom>
        </p:spPr>
      </p:pic>
      <p:pic>
        <p:nvPicPr>
          <p:cNvPr id="4" name="Graphic 3" descr="Send with solid fill">
            <a:extLst>
              <a:ext uri="{FF2B5EF4-FFF2-40B4-BE49-F238E27FC236}">
                <a16:creationId xmlns:a16="http://schemas.microsoft.com/office/drawing/2014/main" id="{65D4498C-5B16-6F85-5811-0034E7638C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70730" y="3094711"/>
            <a:ext cx="914400" cy="914400"/>
          </a:xfrm>
          <a:prstGeom prst="rect">
            <a:avLst/>
          </a:prstGeom>
        </p:spPr>
      </p:pic>
      <p:pic>
        <p:nvPicPr>
          <p:cNvPr id="8" name="Graphic 7" descr="Send with solid fill">
            <a:extLst>
              <a:ext uri="{FF2B5EF4-FFF2-40B4-BE49-F238E27FC236}">
                <a16:creationId xmlns:a16="http://schemas.microsoft.com/office/drawing/2014/main" id="{173D892F-29C2-47DB-8F9F-83DF66D80B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556330" y="3094711"/>
            <a:ext cx="914400" cy="914400"/>
          </a:xfrm>
          <a:prstGeom prst="rect">
            <a:avLst/>
          </a:prstGeom>
        </p:spPr>
      </p:pic>
      <p:pic>
        <p:nvPicPr>
          <p:cNvPr id="9" name="Graphic 8" descr="Send with solid fill">
            <a:extLst>
              <a:ext uri="{FF2B5EF4-FFF2-40B4-BE49-F238E27FC236}">
                <a16:creationId xmlns:a16="http://schemas.microsoft.com/office/drawing/2014/main" id="{97970D4A-410F-6CF1-A699-F91ACAD818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41930" y="3094711"/>
            <a:ext cx="914400" cy="914400"/>
          </a:xfrm>
          <a:prstGeom prst="rect">
            <a:avLst/>
          </a:prstGeom>
        </p:spPr>
      </p:pic>
      <p:pic>
        <p:nvPicPr>
          <p:cNvPr id="10" name="Graphic 9" descr="Send with solid fill">
            <a:extLst>
              <a:ext uri="{FF2B5EF4-FFF2-40B4-BE49-F238E27FC236}">
                <a16:creationId xmlns:a16="http://schemas.microsoft.com/office/drawing/2014/main" id="{60346F39-AFCD-3FB6-622B-C060E5CCF0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727530" y="3094711"/>
            <a:ext cx="914400" cy="914400"/>
          </a:xfrm>
          <a:prstGeom prst="rect">
            <a:avLst/>
          </a:prstGeom>
        </p:spPr>
      </p:pic>
      <p:pic>
        <p:nvPicPr>
          <p:cNvPr id="11" name="Graphic 10" descr="Send with solid fill">
            <a:extLst>
              <a:ext uri="{FF2B5EF4-FFF2-40B4-BE49-F238E27FC236}">
                <a16:creationId xmlns:a16="http://schemas.microsoft.com/office/drawing/2014/main" id="{68FB2611-4751-3BF5-9F49-C14008939A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17964" y="309471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542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4D5CBFD-BB51-E37F-B272-2C598FB56279}"/>
              </a:ext>
            </a:extLst>
          </p:cNvPr>
          <p:cNvSpPr txBox="1"/>
          <p:nvPr/>
        </p:nvSpPr>
        <p:spPr>
          <a:xfrm>
            <a:off x="3126437" y="203765"/>
            <a:ext cx="5939126" cy="7751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en-US" sz="3600" b="1">
                <a:solidFill>
                  <a:schemeClr val="bg1"/>
                </a:solidFill>
              </a:rPr>
              <a:t>❶ Solo: make your pre-plane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352CA7-D96F-3574-3C78-EF27A503257A}"/>
              </a:ext>
            </a:extLst>
          </p:cNvPr>
          <p:cNvSpPr txBox="1"/>
          <p:nvPr/>
        </p:nvSpPr>
        <p:spPr>
          <a:xfrm>
            <a:off x="1726019" y="1223805"/>
            <a:ext cx="8739963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dirty="0">
                <a:solidFill>
                  <a:schemeClr val="bg1"/>
                </a:solidFill>
              </a:rPr>
              <a:t>You have </a:t>
            </a:r>
            <a:r>
              <a:rPr lang="en-US" sz="5500" b="1" dirty="0">
                <a:solidFill>
                  <a:schemeClr val="bg1"/>
                </a:solidFill>
              </a:rPr>
              <a:t>2 MINUTES </a:t>
            </a:r>
            <a:r>
              <a:rPr lang="en-US" sz="5500" dirty="0">
                <a:solidFill>
                  <a:schemeClr val="bg1"/>
                </a:solidFill>
              </a:rPr>
              <a:t>to make the best flying airplane you can. Then, add your initials.</a:t>
            </a:r>
          </a:p>
        </p:txBody>
      </p:sp>
      <p:pic>
        <p:nvPicPr>
          <p:cNvPr id="8" name="Graphic 7" descr="No sign outline">
            <a:extLst>
              <a:ext uri="{FF2B5EF4-FFF2-40B4-BE49-F238E27FC236}">
                <a16:creationId xmlns:a16="http://schemas.microsoft.com/office/drawing/2014/main" id="{DD60E58E-BACF-CEFC-B54E-D6286D66A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55108" y="4014946"/>
            <a:ext cx="1888417" cy="18884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EEE5C0B-B817-BC4E-38D0-FDF4B8808EAD}"/>
              </a:ext>
            </a:extLst>
          </p:cNvPr>
          <p:cNvSpPr txBox="1"/>
          <p:nvPr/>
        </p:nvSpPr>
        <p:spPr>
          <a:xfrm>
            <a:off x="2907553" y="5742207"/>
            <a:ext cx="2983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solidFill>
                  <a:schemeClr val="bg1"/>
                </a:solidFill>
              </a:rPr>
              <a:t>No flying</a:t>
            </a:r>
          </a:p>
        </p:txBody>
      </p:sp>
      <p:pic>
        <p:nvPicPr>
          <p:cNvPr id="11" name="Graphic 10" descr="Chat with solid fill">
            <a:extLst>
              <a:ext uri="{FF2B5EF4-FFF2-40B4-BE49-F238E27FC236}">
                <a16:creationId xmlns:a16="http://schemas.microsoft.com/office/drawing/2014/main" id="{F3F21212-B3F9-DB98-F5CD-E3C8BD6AFC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18076" y="4333017"/>
            <a:ext cx="1385729" cy="1385729"/>
          </a:xfrm>
          <a:prstGeom prst="rect">
            <a:avLst/>
          </a:prstGeom>
        </p:spPr>
      </p:pic>
      <p:pic>
        <p:nvPicPr>
          <p:cNvPr id="14" name="Graphic 13" descr="No sign outline">
            <a:extLst>
              <a:ext uri="{FF2B5EF4-FFF2-40B4-BE49-F238E27FC236}">
                <a16:creationId xmlns:a16="http://schemas.microsoft.com/office/drawing/2014/main" id="{DED0615B-587C-8322-6BA8-6EA1A98EE9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54605" y="4014947"/>
            <a:ext cx="1888417" cy="188841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9EC4660-0764-B979-2A45-D39660C3944D}"/>
              </a:ext>
            </a:extLst>
          </p:cNvPr>
          <p:cNvSpPr txBox="1"/>
          <p:nvPr/>
        </p:nvSpPr>
        <p:spPr>
          <a:xfrm>
            <a:off x="6300921" y="5742207"/>
            <a:ext cx="2983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solidFill>
                  <a:schemeClr val="bg1"/>
                </a:solidFill>
              </a:rPr>
              <a:t>No talking</a:t>
            </a:r>
          </a:p>
        </p:txBody>
      </p:sp>
      <p:pic>
        <p:nvPicPr>
          <p:cNvPr id="5" name="Graphic 4" descr="Send with solid fill">
            <a:extLst>
              <a:ext uri="{FF2B5EF4-FFF2-40B4-BE49-F238E27FC236}">
                <a16:creationId xmlns:a16="http://schemas.microsoft.com/office/drawing/2014/main" id="{AE16C5F1-7F95-28AF-4F53-361526A62A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24547" y="4320119"/>
            <a:ext cx="1411522" cy="1411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216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4D5CBFD-BB51-E37F-B272-2C598FB56279}"/>
              </a:ext>
            </a:extLst>
          </p:cNvPr>
          <p:cNvSpPr txBox="1"/>
          <p:nvPr/>
        </p:nvSpPr>
        <p:spPr>
          <a:xfrm>
            <a:off x="2427944" y="187970"/>
            <a:ext cx="7336111" cy="7751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en-US" sz="3600" b="1">
                <a:solidFill>
                  <a:schemeClr val="bg1"/>
                </a:solidFill>
              </a:rPr>
              <a:t>❷ Define success &amp; how to measure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352CA7-D96F-3574-3C78-EF27A503257A}"/>
              </a:ext>
            </a:extLst>
          </p:cNvPr>
          <p:cNvSpPr txBox="1"/>
          <p:nvPr/>
        </p:nvSpPr>
        <p:spPr>
          <a:xfrm>
            <a:off x="1647826" y="1142017"/>
            <a:ext cx="892368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You have </a:t>
            </a:r>
            <a:r>
              <a:rPr lang="en-US" sz="3600" b="1" dirty="0">
                <a:solidFill>
                  <a:schemeClr val="bg1"/>
                </a:solidFill>
              </a:rPr>
              <a:t>5 MINUTES </a:t>
            </a:r>
            <a:r>
              <a:rPr lang="en-US" sz="3600" dirty="0">
                <a:solidFill>
                  <a:schemeClr val="bg1"/>
                </a:solidFill>
              </a:rPr>
              <a:t>to </a:t>
            </a:r>
            <a:r>
              <a:rPr lang="en-US" sz="3600" u="sng" dirty="0">
                <a:solidFill>
                  <a:schemeClr val="bg1"/>
                </a:solidFill>
              </a:rPr>
              <a:t>specifically</a:t>
            </a:r>
            <a:r>
              <a:rPr lang="en-US" sz="3600" dirty="0">
                <a:solidFill>
                  <a:schemeClr val="bg1"/>
                </a:solidFill>
              </a:rPr>
              <a:t>…</a:t>
            </a:r>
          </a:p>
          <a:p>
            <a:pPr algn="ctr"/>
            <a:endParaRPr lang="en-US" sz="900" dirty="0">
              <a:solidFill>
                <a:schemeClr val="bg1"/>
              </a:solidFill>
            </a:endParaRPr>
          </a:p>
          <a:p>
            <a:pPr marL="742950" indent="-742950">
              <a:buAutoNum type="alphaLcParenBoth"/>
            </a:pPr>
            <a:r>
              <a:rPr lang="en-US" sz="3600" dirty="0">
                <a:solidFill>
                  <a:schemeClr val="bg1"/>
                </a:solidFill>
              </a:rPr>
              <a:t>define success –                                        </a:t>
            </a:r>
            <a:r>
              <a:rPr lang="en-US" sz="3600" b="1" dirty="0">
                <a:solidFill>
                  <a:schemeClr val="bg1"/>
                </a:solidFill>
              </a:rPr>
              <a:t>what makes a good flying paper airplane?</a:t>
            </a:r>
          </a:p>
          <a:p>
            <a:pPr marL="742950" indent="-742950">
              <a:buAutoNum type="alphaLcParenBoth"/>
            </a:pPr>
            <a:endParaRPr lang="en-US" sz="900" dirty="0">
              <a:solidFill>
                <a:schemeClr val="bg1"/>
              </a:solidFill>
            </a:endParaRPr>
          </a:p>
          <a:p>
            <a:pPr marL="742950" indent="-742950">
              <a:buAutoNum type="alphaLcParenBoth"/>
            </a:pPr>
            <a:r>
              <a:rPr lang="en-US" sz="3600" dirty="0">
                <a:solidFill>
                  <a:schemeClr val="bg1"/>
                </a:solidFill>
              </a:rPr>
              <a:t>define measurement –                              </a:t>
            </a:r>
            <a:r>
              <a:rPr lang="en-US" sz="3600" b="1" dirty="0">
                <a:solidFill>
                  <a:schemeClr val="bg1"/>
                </a:solidFill>
              </a:rPr>
              <a:t>how will you measure this goodness?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EE5C0B-B817-BC4E-38D0-FDF4B8808EAD}"/>
              </a:ext>
            </a:extLst>
          </p:cNvPr>
          <p:cNvSpPr txBox="1"/>
          <p:nvPr/>
        </p:nvSpPr>
        <p:spPr>
          <a:xfrm>
            <a:off x="4604234" y="6023701"/>
            <a:ext cx="2983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solidFill>
                  <a:schemeClr val="bg1"/>
                </a:solidFill>
              </a:rPr>
              <a:t>No flying</a:t>
            </a:r>
          </a:p>
        </p:txBody>
      </p:sp>
      <p:pic>
        <p:nvPicPr>
          <p:cNvPr id="5" name="Graphic 4" descr="No sign outline">
            <a:extLst>
              <a:ext uri="{FF2B5EF4-FFF2-40B4-BE49-F238E27FC236}">
                <a16:creationId xmlns:a16="http://schemas.microsoft.com/office/drawing/2014/main" id="{34C7F82A-A16B-1F6D-F08F-6F08AE1D72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65459" y="4321736"/>
            <a:ext cx="1888417" cy="1888417"/>
          </a:xfrm>
          <a:prstGeom prst="rect">
            <a:avLst/>
          </a:prstGeom>
        </p:spPr>
      </p:pic>
      <p:pic>
        <p:nvPicPr>
          <p:cNvPr id="6" name="Graphic 5" descr="Send with solid fill">
            <a:extLst>
              <a:ext uri="{FF2B5EF4-FFF2-40B4-BE49-F238E27FC236}">
                <a16:creationId xmlns:a16="http://schemas.microsoft.com/office/drawing/2014/main" id="{80E77666-4D86-7232-9B1E-FACFD52456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34898" y="4626909"/>
            <a:ext cx="1411522" cy="1411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474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4D5CBFD-BB51-E37F-B272-2C598FB56279}"/>
              </a:ext>
            </a:extLst>
          </p:cNvPr>
          <p:cNvSpPr txBox="1"/>
          <p:nvPr/>
        </p:nvSpPr>
        <p:spPr>
          <a:xfrm>
            <a:off x="3534016" y="179489"/>
            <a:ext cx="5123967" cy="7751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en-US" sz="3600" b="1" dirty="0">
                <a:solidFill>
                  <a:schemeClr val="bg1"/>
                </a:solidFill>
              </a:rPr>
              <a:t>❸ Collect pre-plane data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352CA7-D96F-3574-3C78-EF27A503257A}"/>
              </a:ext>
            </a:extLst>
          </p:cNvPr>
          <p:cNvSpPr txBox="1"/>
          <p:nvPr/>
        </p:nvSpPr>
        <p:spPr>
          <a:xfrm>
            <a:off x="570410" y="1600294"/>
            <a:ext cx="11051178" cy="365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600"/>
              </a:lnSpc>
            </a:pPr>
            <a:r>
              <a:rPr lang="en-US" sz="5500" dirty="0">
                <a:solidFill>
                  <a:schemeClr val="bg1"/>
                </a:solidFill>
              </a:rPr>
              <a:t>You have </a:t>
            </a:r>
            <a:r>
              <a:rPr lang="en-US" sz="5500" b="1" dirty="0">
                <a:solidFill>
                  <a:schemeClr val="bg1"/>
                </a:solidFill>
              </a:rPr>
              <a:t>7 MINUTES </a:t>
            </a:r>
            <a:r>
              <a:rPr lang="en-US" sz="5500" dirty="0">
                <a:solidFill>
                  <a:schemeClr val="bg1"/>
                </a:solidFill>
              </a:rPr>
              <a:t>for… </a:t>
            </a:r>
          </a:p>
          <a:p>
            <a:pPr algn="ctr"/>
            <a:endParaRPr lang="en-US" sz="2000" b="1" dirty="0">
              <a:solidFill>
                <a:schemeClr val="bg1"/>
              </a:solidFill>
            </a:endParaRPr>
          </a:p>
          <a:p>
            <a:pPr marL="914400" indent="-914400">
              <a:buAutoNum type="alphaLcParenBoth"/>
            </a:pPr>
            <a:r>
              <a:rPr lang="en-US" sz="5500" dirty="0">
                <a:solidFill>
                  <a:schemeClr val="bg1"/>
                </a:solidFill>
              </a:rPr>
              <a:t>each person to </a:t>
            </a:r>
            <a:r>
              <a:rPr lang="en-US" sz="5500" b="1" dirty="0">
                <a:solidFill>
                  <a:schemeClr val="bg1"/>
                </a:solidFill>
              </a:rPr>
              <a:t>fly their plane</a:t>
            </a:r>
            <a:r>
              <a:rPr lang="en-US" sz="5500" dirty="0">
                <a:solidFill>
                  <a:schemeClr val="bg1"/>
                </a:solidFill>
              </a:rPr>
              <a:t>, and</a:t>
            </a:r>
          </a:p>
          <a:p>
            <a:pPr marL="914400" indent="-914400">
              <a:buAutoNum type="alphaLcParenBoth"/>
            </a:pPr>
            <a:r>
              <a:rPr lang="en-US" sz="5500" dirty="0">
                <a:solidFill>
                  <a:schemeClr val="bg1"/>
                </a:solidFill>
              </a:rPr>
              <a:t>the group to </a:t>
            </a:r>
            <a:r>
              <a:rPr lang="en-US" sz="5500" b="1" dirty="0">
                <a:solidFill>
                  <a:schemeClr val="bg1"/>
                </a:solidFill>
              </a:rPr>
              <a:t>collect data</a:t>
            </a:r>
            <a:r>
              <a:rPr lang="en-US" sz="5500" dirty="0">
                <a:solidFill>
                  <a:schemeClr val="bg1"/>
                </a:solidFill>
              </a:rPr>
              <a:t> based on your measurement strategy.</a:t>
            </a:r>
          </a:p>
        </p:txBody>
      </p:sp>
    </p:spTree>
    <p:extLst>
      <p:ext uri="{BB962C8B-B14F-4D97-AF65-F5344CB8AC3E}">
        <p14:creationId xmlns:p14="http://schemas.microsoft.com/office/powerpoint/2010/main" val="2263004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4D5CBFD-BB51-E37F-B272-2C598FB56279}"/>
              </a:ext>
            </a:extLst>
          </p:cNvPr>
          <p:cNvSpPr txBox="1"/>
          <p:nvPr/>
        </p:nvSpPr>
        <p:spPr>
          <a:xfrm>
            <a:off x="2670478" y="187527"/>
            <a:ext cx="6851043" cy="7751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en-US" sz="3600" b="1">
                <a:solidFill>
                  <a:schemeClr val="bg1"/>
                </a:solidFill>
              </a:rPr>
              <a:t>❹ Practice plane building &amp; flying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352CA7-D96F-3574-3C78-EF27A503257A}"/>
              </a:ext>
            </a:extLst>
          </p:cNvPr>
          <p:cNvSpPr txBox="1"/>
          <p:nvPr/>
        </p:nvSpPr>
        <p:spPr>
          <a:xfrm>
            <a:off x="2222986" y="1361761"/>
            <a:ext cx="774602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chemeClr val="bg1"/>
                </a:solidFill>
              </a:rPr>
              <a:t>You have </a:t>
            </a:r>
            <a:r>
              <a:rPr lang="en-US" sz="7000" b="1" dirty="0">
                <a:solidFill>
                  <a:schemeClr val="bg1"/>
                </a:solidFill>
              </a:rPr>
              <a:t>5 MINUTES </a:t>
            </a:r>
            <a:r>
              <a:rPr lang="en-US" sz="7000" dirty="0">
                <a:solidFill>
                  <a:schemeClr val="bg1"/>
                </a:solidFill>
              </a:rPr>
              <a:t>to work together to improve your plane building and flying.</a:t>
            </a:r>
          </a:p>
        </p:txBody>
      </p:sp>
    </p:spTree>
    <p:extLst>
      <p:ext uri="{BB962C8B-B14F-4D97-AF65-F5344CB8AC3E}">
        <p14:creationId xmlns:p14="http://schemas.microsoft.com/office/powerpoint/2010/main" val="3200204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4D5CBFD-BB51-E37F-B272-2C598FB56279}"/>
              </a:ext>
            </a:extLst>
          </p:cNvPr>
          <p:cNvSpPr txBox="1"/>
          <p:nvPr/>
        </p:nvSpPr>
        <p:spPr>
          <a:xfrm>
            <a:off x="3027852" y="197495"/>
            <a:ext cx="6136295" cy="7751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en-US" sz="3600" b="1">
                <a:solidFill>
                  <a:schemeClr val="bg1"/>
                </a:solidFill>
              </a:rPr>
              <a:t>❺ Solo: make your post-plane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EE5C0B-B817-BC4E-38D0-FDF4B8808EAD}"/>
              </a:ext>
            </a:extLst>
          </p:cNvPr>
          <p:cNvSpPr txBox="1"/>
          <p:nvPr/>
        </p:nvSpPr>
        <p:spPr>
          <a:xfrm>
            <a:off x="2907553" y="5742207"/>
            <a:ext cx="2983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solidFill>
                  <a:schemeClr val="bg1"/>
                </a:solidFill>
              </a:rPr>
              <a:t>No flying</a:t>
            </a:r>
          </a:p>
        </p:txBody>
      </p:sp>
      <p:pic>
        <p:nvPicPr>
          <p:cNvPr id="11" name="Graphic 10" descr="Chat with solid fill">
            <a:extLst>
              <a:ext uri="{FF2B5EF4-FFF2-40B4-BE49-F238E27FC236}">
                <a16:creationId xmlns:a16="http://schemas.microsoft.com/office/drawing/2014/main" id="{F3F21212-B3F9-DB98-F5CD-E3C8BD6AFC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18076" y="4333017"/>
            <a:ext cx="1385729" cy="1385729"/>
          </a:xfrm>
          <a:prstGeom prst="rect">
            <a:avLst/>
          </a:prstGeom>
        </p:spPr>
      </p:pic>
      <p:pic>
        <p:nvPicPr>
          <p:cNvPr id="14" name="Graphic 13" descr="No sign outline">
            <a:extLst>
              <a:ext uri="{FF2B5EF4-FFF2-40B4-BE49-F238E27FC236}">
                <a16:creationId xmlns:a16="http://schemas.microsoft.com/office/drawing/2014/main" id="{DED0615B-587C-8322-6BA8-6EA1A98EE9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54605" y="4014947"/>
            <a:ext cx="1888417" cy="188841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9EC4660-0764-B979-2A45-D39660C3944D}"/>
              </a:ext>
            </a:extLst>
          </p:cNvPr>
          <p:cNvSpPr txBox="1"/>
          <p:nvPr/>
        </p:nvSpPr>
        <p:spPr>
          <a:xfrm>
            <a:off x="6300921" y="5742207"/>
            <a:ext cx="2983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solidFill>
                  <a:schemeClr val="bg1"/>
                </a:solidFill>
              </a:rPr>
              <a:t>No talking</a:t>
            </a:r>
          </a:p>
        </p:txBody>
      </p:sp>
      <p:pic>
        <p:nvPicPr>
          <p:cNvPr id="5" name="Graphic 4" descr="No sign outline">
            <a:extLst>
              <a:ext uri="{FF2B5EF4-FFF2-40B4-BE49-F238E27FC236}">
                <a16:creationId xmlns:a16="http://schemas.microsoft.com/office/drawing/2014/main" id="{C8604C46-CE06-769A-2E39-E36E0F5E3C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55108" y="4014946"/>
            <a:ext cx="1888417" cy="1888417"/>
          </a:xfrm>
          <a:prstGeom prst="rect">
            <a:avLst/>
          </a:prstGeom>
        </p:spPr>
      </p:pic>
      <p:pic>
        <p:nvPicPr>
          <p:cNvPr id="6" name="Graphic 5" descr="Send with solid fill">
            <a:extLst>
              <a:ext uri="{FF2B5EF4-FFF2-40B4-BE49-F238E27FC236}">
                <a16:creationId xmlns:a16="http://schemas.microsoft.com/office/drawing/2014/main" id="{A0E37C5A-D934-3E4F-A443-3CCC5297FA9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24547" y="4320119"/>
            <a:ext cx="1411522" cy="14115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92A7E5-2454-CBE5-4961-FF2CF0473DC7}"/>
              </a:ext>
            </a:extLst>
          </p:cNvPr>
          <p:cNvSpPr txBox="1"/>
          <p:nvPr/>
        </p:nvSpPr>
        <p:spPr>
          <a:xfrm>
            <a:off x="1726019" y="1223805"/>
            <a:ext cx="8739963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>
                <a:solidFill>
                  <a:schemeClr val="bg1"/>
                </a:solidFill>
              </a:rPr>
              <a:t>You have </a:t>
            </a:r>
            <a:r>
              <a:rPr lang="en-US" sz="5500" b="1">
                <a:solidFill>
                  <a:schemeClr val="bg1"/>
                </a:solidFill>
              </a:rPr>
              <a:t>2 MINUTES </a:t>
            </a:r>
            <a:r>
              <a:rPr lang="en-US" sz="5500">
                <a:solidFill>
                  <a:schemeClr val="bg1"/>
                </a:solidFill>
              </a:rPr>
              <a:t>to make the best flying airplane you can. Then, add your initials.</a:t>
            </a:r>
          </a:p>
        </p:txBody>
      </p:sp>
    </p:spTree>
    <p:extLst>
      <p:ext uri="{BB962C8B-B14F-4D97-AF65-F5344CB8AC3E}">
        <p14:creationId xmlns:p14="http://schemas.microsoft.com/office/powerpoint/2010/main" val="1685137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4C2D082-E8AB-81D3-AF82-CBEFC54A9E44}"/>
              </a:ext>
            </a:extLst>
          </p:cNvPr>
          <p:cNvSpPr txBox="1"/>
          <p:nvPr/>
        </p:nvSpPr>
        <p:spPr>
          <a:xfrm>
            <a:off x="3435430" y="192552"/>
            <a:ext cx="5321137" cy="7751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en-US" sz="3600" b="1" dirty="0">
                <a:solidFill>
                  <a:schemeClr val="bg1"/>
                </a:solidFill>
              </a:rPr>
              <a:t>❻ Collect post-plane data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B23B5F-8D5E-0B0D-BB06-18467308E56E}"/>
              </a:ext>
            </a:extLst>
          </p:cNvPr>
          <p:cNvSpPr txBox="1"/>
          <p:nvPr/>
        </p:nvSpPr>
        <p:spPr>
          <a:xfrm>
            <a:off x="570410" y="1600294"/>
            <a:ext cx="11051178" cy="365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600"/>
              </a:lnSpc>
            </a:pPr>
            <a:r>
              <a:rPr lang="en-US" sz="5500" dirty="0">
                <a:solidFill>
                  <a:schemeClr val="bg1"/>
                </a:solidFill>
              </a:rPr>
              <a:t>You have </a:t>
            </a:r>
            <a:r>
              <a:rPr lang="en-US" sz="5500" b="1" dirty="0">
                <a:solidFill>
                  <a:schemeClr val="bg1"/>
                </a:solidFill>
              </a:rPr>
              <a:t>7 MINUTES </a:t>
            </a:r>
            <a:r>
              <a:rPr lang="en-US" sz="5500" dirty="0">
                <a:solidFill>
                  <a:schemeClr val="bg1"/>
                </a:solidFill>
              </a:rPr>
              <a:t>for… </a:t>
            </a:r>
          </a:p>
          <a:p>
            <a:pPr algn="ctr"/>
            <a:endParaRPr lang="en-US" sz="2000" b="1" dirty="0">
              <a:solidFill>
                <a:schemeClr val="bg1"/>
              </a:solidFill>
            </a:endParaRPr>
          </a:p>
          <a:p>
            <a:pPr marL="914400" indent="-914400">
              <a:buAutoNum type="alphaLcParenBoth"/>
            </a:pPr>
            <a:r>
              <a:rPr lang="en-US" sz="5500" dirty="0">
                <a:solidFill>
                  <a:schemeClr val="bg1"/>
                </a:solidFill>
              </a:rPr>
              <a:t>each person to </a:t>
            </a:r>
            <a:r>
              <a:rPr lang="en-US" sz="5500" b="1" dirty="0">
                <a:solidFill>
                  <a:schemeClr val="bg1"/>
                </a:solidFill>
              </a:rPr>
              <a:t>fly their plane</a:t>
            </a:r>
            <a:r>
              <a:rPr lang="en-US" sz="5500" dirty="0">
                <a:solidFill>
                  <a:schemeClr val="bg1"/>
                </a:solidFill>
              </a:rPr>
              <a:t>, and</a:t>
            </a:r>
          </a:p>
          <a:p>
            <a:pPr marL="914400" indent="-914400">
              <a:buAutoNum type="alphaLcParenBoth"/>
            </a:pPr>
            <a:r>
              <a:rPr lang="en-US" sz="5500" dirty="0">
                <a:solidFill>
                  <a:schemeClr val="bg1"/>
                </a:solidFill>
              </a:rPr>
              <a:t>the group to </a:t>
            </a:r>
            <a:r>
              <a:rPr lang="en-US" sz="5500" b="1" dirty="0">
                <a:solidFill>
                  <a:schemeClr val="bg1"/>
                </a:solidFill>
              </a:rPr>
              <a:t>collect data</a:t>
            </a:r>
            <a:r>
              <a:rPr lang="en-US" sz="5500" dirty="0">
                <a:solidFill>
                  <a:schemeClr val="bg1"/>
                </a:solidFill>
              </a:rPr>
              <a:t> based on your measurement strategy.</a:t>
            </a:r>
          </a:p>
        </p:txBody>
      </p:sp>
    </p:spTree>
    <p:extLst>
      <p:ext uri="{BB962C8B-B14F-4D97-AF65-F5344CB8AC3E}">
        <p14:creationId xmlns:p14="http://schemas.microsoft.com/office/powerpoint/2010/main" val="2009748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4C2D082-E8AB-81D3-AF82-CBEFC54A9E44}"/>
              </a:ext>
            </a:extLst>
          </p:cNvPr>
          <p:cNvSpPr txBox="1"/>
          <p:nvPr/>
        </p:nvSpPr>
        <p:spPr>
          <a:xfrm>
            <a:off x="3341429" y="184502"/>
            <a:ext cx="5509137" cy="7751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en-US" sz="3600" b="1" dirty="0">
                <a:solidFill>
                  <a:schemeClr val="bg1"/>
                </a:solidFill>
              </a:rPr>
              <a:t>❼ Create data story poster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DA2B59-5C49-7263-D4A5-68A797875CE2}"/>
              </a:ext>
            </a:extLst>
          </p:cNvPr>
          <p:cNvSpPr txBox="1"/>
          <p:nvPr/>
        </p:nvSpPr>
        <p:spPr>
          <a:xfrm>
            <a:off x="1610572" y="1287244"/>
            <a:ext cx="89708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862013" algn="l"/>
              </a:tabLst>
            </a:pPr>
            <a:r>
              <a:rPr lang="en-US" sz="5000" dirty="0">
                <a:solidFill>
                  <a:schemeClr val="bg1"/>
                </a:solidFill>
              </a:rPr>
              <a:t>You have </a:t>
            </a:r>
            <a:r>
              <a:rPr lang="en-US" sz="5000" b="1" dirty="0">
                <a:solidFill>
                  <a:schemeClr val="bg1"/>
                </a:solidFill>
              </a:rPr>
              <a:t>10 MINUTES </a:t>
            </a:r>
            <a:r>
              <a:rPr lang="en-US" sz="5000" dirty="0">
                <a:solidFill>
                  <a:schemeClr val="bg1"/>
                </a:solidFill>
              </a:rPr>
              <a:t>to create a poster that </a:t>
            </a:r>
            <a:r>
              <a:rPr lang="en-US" sz="5000" b="1" dirty="0">
                <a:solidFill>
                  <a:schemeClr val="bg1"/>
                </a:solidFill>
              </a:rPr>
              <a:t>tells the story</a:t>
            </a:r>
            <a:r>
              <a:rPr lang="en-US" sz="5000" dirty="0">
                <a:solidFill>
                  <a:schemeClr val="bg1"/>
                </a:solidFill>
              </a:rPr>
              <a:t> of your pre- &amp; post-plane data, including:</a:t>
            </a:r>
          </a:p>
          <a:p>
            <a:pPr algn="ctr">
              <a:tabLst>
                <a:tab pos="862013" algn="l"/>
              </a:tabLst>
            </a:pPr>
            <a:endParaRPr lang="en-US" sz="2000" dirty="0">
              <a:solidFill>
                <a:schemeClr val="bg1"/>
              </a:solidFill>
            </a:endParaRPr>
          </a:p>
          <a:p>
            <a:pPr marL="914400" indent="-914400">
              <a:buAutoNum type="alphaLcParenBoth"/>
              <a:tabLst>
                <a:tab pos="862013" algn="l"/>
              </a:tabLst>
            </a:pPr>
            <a:r>
              <a:rPr lang="en-US" sz="5000" dirty="0">
                <a:solidFill>
                  <a:schemeClr val="bg1"/>
                </a:solidFill>
              </a:rPr>
              <a:t>how you measured success</a:t>
            </a:r>
          </a:p>
          <a:p>
            <a:pPr marL="914400" indent="-914400">
              <a:buAutoNum type="alphaLcParenBoth"/>
              <a:tabLst>
                <a:tab pos="862013" algn="l"/>
              </a:tabLst>
            </a:pPr>
            <a:r>
              <a:rPr lang="en-US" sz="5000" dirty="0">
                <a:solidFill>
                  <a:schemeClr val="bg1"/>
                </a:solidFill>
              </a:rPr>
              <a:t>to what extent your planes improved from pre to post</a:t>
            </a:r>
          </a:p>
        </p:txBody>
      </p:sp>
    </p:spTree>
    <p:extLst>
      <p:ext uri="{BB962C8B-B14F-4D97-AF65-F5344CB8AC3E}">
        <p14:creationId xmlns:p14="http://schemas.microsoft.com/office/powerpoint/2010/main" val="2798982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4D5CBFD-BB51-E37F-B272-2C598FB56279}"/>
              </a:ext>
            </a:extLst>
          </p:cNvPr>
          <p:cNvSpPr txBox="1"/>
          <p:nvPr/>
        </p:nvSpPr>
        <p:spPr>
          <a:xfrm>
            <a:off x="4458211" y="186761"/>
            <a:ext cx="3275577" cy="7751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en-US" sz="3600" b="1" dirty="0">
                <a:solidFill>
                  <a:schemeClr val="bg1"/>
                </a:solidFill>
              </a:rPr>
              <a:t>❽ Gallery walk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3E4A66-F9C4-67DD-05A5-36E52A6EE6DD}"/>
              </a:ext>
            </a:extLst>
          </p:cNvPr>
          <p:cNvSpPr txBox="1"/>
          <p:nvPr/>
        </p:nvSpPr>
        <p:spPr>
          <a:xfrm>
            <a:off x="1341119" y="1263210"/>
            <a:ext cx="9509759" cy="4883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600"/>
              </a:lnSpc>
            </a:pPr>
            <a:r>
              <a:rPr lang="en-US" sz="5000" dirty="0">
                <a:solidFill>
                  <a:schemeClr val="bg1"/>
                </a:solidFill>
              </a:rPr>
              <a:t>You have </a:t>
            </a:r>
            <a:r>
              <a:rPr lang="en-US" sz="5000" b="1" dirty="0">
                <a:solidFill>
                  <a:schemeClr val="bg1"/>
                </a:solidFill>
              </a:rPr>
              <a:t>10 MINUTES </a:t>
            </a:r>
            <a:r>
              <a:rPr lang="en-US" sz="5000" dirty="0">
                <a:solidFill>
                  <a:schemeClr val="bg1"/>
                </a:solidFill>
              </a:rPr>
              <a:t>to</a:t>
            </a:r>
          </a:p>
          <a:p>
            <a:pPr algn="ctr">
              <a:lnSpc>
                <a:spcPts val="5600"/>
              </a:lnSpc>
            </a:pPr>
            <a:r>
              <a:rPr lang="en-US" sz="5000" dirty="0">
                <a:solidFill>
                  <a:schemeClr val="bg1"/>
                </a:solidFill>
              </a:rPr>
              <a:t>complete a gallery walk.</a:t>
            </a:r>
          </a:p>
          <a:p>
            <a:pPr algn="ctr"/>
            <a:endParaRPr lang="en-US" sz="2000" b="1" dirty="0">
              <a:solidFill>
                <a:schemeClr val="bg1"/>
              </a:solidFill>
            </a:endParaRPr>
          </a:p>
          <a:p>
            <a:r>
              <a:rPr lang="en-US" sz="4000" dirty="0">
                <a:solidFill>
                  <a:schemeClr val="bg1"/>
                </a:solidFill>
              </a:rPr>
              <a:t>Observe: what do you notice about how other groups…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</a:rPr>
              <a:t> </a:t>
            </a:r>
          </a:p>
          <a:p>
            <a:pPr marL="914400" indent="-914400">
              <a:buAutoNum type="alphaLcParenBoth"/>
            </a:pPr>
            <a:r>
              <a:rPr lang="en-US" sz="5000" dirty="0">
                <a:solidFill>
                  <a:schemeClr val="bg1"/>
                </a:solidFill>
              </a:rPr>
              <a:t>measured </a:t>
            </a:r>
            <a:r>
              <a:rPr lang="en-US" sz="5000" b="1" dirty="0">
                <a:solidFill>
                  <a:schemeClr val="bg1"/>
                </a:solidFill>
              </a:rPr>
              <a:t>success</a:t>
            </a:r>
            <a:r>
              <a:rPr lang="en-US" sz="5000" dirty="0">
                <a:solidFill>
                  <a:schemeClr val="bg1"/>
                </a:solidFill>
              </a:rPr>
              <a:t> or </a:t>
            </a:r>
          </a:p>
          <a:p>
            <a:pPr marL="914400" indent="-914400">
              <a:buAutoNum type="alphaLcParenBoth"/>
            </a:pPr>
            <a:endParaRPr lang="en-US" sz="900" dirty="0">
              <a:solidFill>
                <a:schemeClr val="bg1"/>
              </a:solidFill>
            </a:endParaRPr>
          </a:p>
          <a:p>
            <a:pPr marL="914400" indent="-914400">
              <a:buAutoNum type="alphaLcParenBoth"/>
            </a:pPr>
            <a:r>
              <a:rPr lang="en-US" sz="5000" dirty="0">
                <a:solidFill>
                  <a:schemeClr val="bg1"/>
                </a:solidFill>
              </a:rPr>
              <a:t>told their </a:t>
            </a:r>
            <a:r>
              <a:rPr lang="en-US" sz="5000" b="1" dirty="0">
                <a:solidFill>
                  <a:schemeClr val="bg1"/>
                </a:solidFill>
              </a:rPr>
              <a:t>data story</a:t>
            </a:r>
            <a:r>
              <a:rPr lang="en-US" sz="5000" dirty="0">
                <a:solidFill>
                  <a:schemeClr val="bg1"/>
                </a:solidFill>
              </a:rPr>
              <a:t>?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183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90d8d0a-0aa5-43d7-9bcd-c3b352385986">
      <Terms xmlns="http://schemas.microsoft.com/office/infopath/2007/PartnerControls"/>
    </lcf76f155ced4ddcb4097134ff3c332f>
    <TaxCatchAll xmlns="8b0cd540-d740-42a0-ad0d-62f0135370f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2AAA591E92AC94A8CCC2A1778FA990F" ma:contentTypeVersion="17" ma:contentTypeDescription="Create a new document." ma:contentTypeScope="" ma:versionID="da8ae5556bcb9f9522c45b123ac2e070">
  <xsd:schema xmlns:xsd="http://www.w3.org/2001/XMLSchema" xmlns:xs="http://www.w3.org/2001/XMLSchema" xmlns:p="http://schemas.microsoft.com/office/2006/metadata/properties" xmlns:ns2="8b0cd540-d740-42a0-ad0d-62f0135370ff" xmlns:ns3="990d8d0a-0aa5-43d7-9bcd-c3b352385986" targetNamespace="http://schemas.microsoft.com/office/2006/metadata/properties" ma:root="true" ma:fieldsID="444f4ea3f68977e91c5cfa0414f8aa38" ns2:_="" ns3:_="">
    <xsd:import namespace="8b0cd540-d740-42a0-ad0d-62f0135370ff"/>
    <xsd:import namespace="990d8d0a-0aa5-43d7-9bcd-c3b3523859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ObjectDetectorVersion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0cd540-d740-42a0-ad0d-62f0135370f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9fa53a91-814d-48ae-ab16-d8cf30761861}" ma:internalName="TaxCatchAll" ma:showField="CatchAllData" ma:web="8b0cd540-d740-42a0-ad0d-62f0135370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8d0a-0aa5-43d7-9bcd-c3b352385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2a13a4b0-574a-4423-8e92-effb24d0e6a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7CD51E5-4339-47BA-88D9-A18DD48DEA5B}">
  <ds:schemaRefs>
    <ds:schemaRef ds:uri="http://www.w3.org/XML/1998/namespace"/>
    <ds:schemaRef ds:uri="http://schemas.microsoft.com/office/2006/documentManagement/types"/>
    <ds:schemaRef ds:uri="8b0cd540-d740-42a0-ad0d-62f0135370ff"/>
    <ds:schemaRef ds:uri="990d8d0a-0aa5-43d7-9bcd-c3b352385986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infopath/2007/PartnerControls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D4F11553-390B-4F1D-B0EA-C92E808C67B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B4B76A1-8287-4FAC-A44B-5AC6F6627B4D}">
  <ds:schemaRefs>
    <ds:schemaRef ds:uri="8b0cd540-d740-42a0-ad0d-62f0135370ff"/>
    <ds:schemaRef ds:uri="990d8d0a-0aa5-43d7-9bcd-c3b35238598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360</Words>
  <Application>Microsoft Office PowerPoint</Application>
  <PresentationFormat>Widescreen</PresentationFormat>
  <Paragraphs>77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Fave Script Bold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BUILD Communications</dc:creator>
  <cp:lastModifiedBy>Dave Koch</cp:lastModifiedBy>
  <cp:revision>2</cp:revision>
  <dcterms:created xsi:type="dcterms:W3CDTF">2020-09-19T19:24:39Z</dcterms:created>
  <dcterms:modified xsi:type="dcterms:W3CDTF">2024-10-10T02:55:15Z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0x01010002AAA591E92AC94A8CCC2A1778FA990F</vt:lpwstr>
  </property>
  <property fmtid="{D5CDD505-2E9C-101B-9397-08002B2CF9AE}" pid="3" name="MediaServiceImageTags">
    <vt:lpwstr/>
  </property>
</Properties>
</file>