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3.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4.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5.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24" r:id="rId5"/>
    <p:sldMasterId id="2147483777" r:id="rId6"/>
    <p:sldMasterId id="2147483835" r:id="rId7"/>
    <p:sldMasterId id="2147483848" r:id="rId8"/>
    <p:sldMasterId id="2147483879" r:id="rId9"/>
  </p:sldMasterIdLst>
  <p:notesMasterIdLst>
    <p:notesMasterId r:id="rId59"/>
  </p:notesMasterIdLst>
  <p:handoutMasterIdLst>
    <p:handoutMasterId r:id="rId60"/>
  </p:handoutMasterIdLst>
  <p:sldIdLst>
    <p:sldId id="256" r:id="rId10"/>
    <p:sldId id="2324" r:id="rId11"/>
    <p:sldId id="2323" r:id="rId12"/>
    <p:sldId id="2657" r:id="rId13"/>
    <p:sldId id="2658" r:id="rId14"/>
    <p:sldId id="2655" r:id="rId15"/>
    <p:sldId id="2656" r:id="rId16"/>
    <p:sldId id="2654" r:id="rId17"/>
    <p:sldId id="2476" r:id="rId18"/>
    <p:sldId id="2660" r:id="rId19"/>
    <p:sldId id="2661" r:id="rId20"/>
    <p:sldId id="2662" r:id="rId21"/>
    <p:sldId id="2663" r:id="rId22"/>
    <p:sldId id="2665" r:id="rId23"/>
    <p:sldId id="2666" r:id="rId24"/>
    <p:sldId id="2653" r:id="rId25"/>
    <p:sldId id="2667" r:id="rId26"/>
    <p:sldId id="2668" r:id="rId27"/>
    <p:sldId id="2325" r:id="rId28"/>
    <p:sldId id="2327" r:id="rId29"/>
    <p:sldId id="689" r:id="rId30"/>
    <p:sldId id="697" r:id="rId31"/>
    <p:sldId id="2326" r:id="rId32"/>
    <p:sldId id="2670" r:id="rId33"/>
    <p:sldId id="2671" r:id="rId34"/>
    <p:sldId id="2636" r:id="rId35"/>
    <p:sldId id="2562" r:id="rId36"/>
    <p:sldId id="2607" r:id="rId37"/>
    <p:sldId id="2610" r:id="rId38"/>
    <p:sldId id="2348" r:id="rId39"/>
    <p:sldId id="2336" r:id="rId40"/>
    <p:sldId id="2338" r:id="rId41"/>
    <p:sldId id="2669" r:id="rId42"/>
    <p:sldId id="2623" r:id="rId43"/>
    <p:sldId id="2624" r:id="rId44"/>
    <p:sldId id="2602" r:id="rId45"/>
    <p:sldId id="2639" r:id="rId46"/>
    <p:sldId id="2640" r:id="rId47"/>
    <p:sldId id="2620" r:id="rId48"/>
    <p:sldId id="2625" r:id="rId49"/>
    <p:sldId id="2641" r:id="rId50"/>
    <p:sldId id="2642" r:id="rId51"/>
    <p:sldId id="2629" r:id="rId52"/>
    <p:sldId id="2643" r:id="rId53"/>
    <p:sldId id="2644" r:id="rId54"/>
    <p:sldId id="2645" r:id="rId55"/>
    <p:sldId id="2647" r:id="rId56"/>
    <p:sldId id="2646" r:id="rId57"/>
    <p:sldId id="2632" r:id="rId58"/>
  </p:sldIdLst>
  <p:sldSz cx="12192000" cy="6858000"/>
  <p:notesSz cx="6858000" cy="9239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2DC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B6B5C2-37E9-4EE2-AF8B-69A5EC114161}" v="41" dt="2026-03-12T22:14:24.051"/>
    <p1510:client id="{EC163A90-A99D-47C4-9335-50FD768B9BDA}" v="6" dt="2026-03-12T20:40:44.812"/>
  </p1510:revLst>
</p1510:revInfo>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80" autoAdjust="0"/>
    <p:restoredTop sz="94641" autoAdjust="0"/>
  </p:normalViewPr>
  <p:slideViewPr>
    <p:cSldViewPr snapToGrid="0">
      <p:cViewPr varScale="1">
        <p:scale>
          <a:sx n="90" d="100"/>
          <a:sy n="90" d="100"/>
        </p:scale>
        <p:origin x="350" y="72"/>
      </p:cViewPr>
      <p:guideLst/>
    </p:cSldViewPr>
  </p:slideViewPr>
  <p:outlineViewPr>
    <p:cViewPr>
      <p:scale>
        <a:sx n="33" d="100"/>
        <a:sy n="33" d="100"/>
      </p:scale>
      <p:origin x="0" y="-21773"/>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notesMaster" Target="notesMasters/notesMaster1.xml"/><Relationship Id="rId67" Type="http://schemas.microsoft.com/office/2018/10/relationships/authors" Target="author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handoutMaster" Target="handoutMasters/handout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anne   Saylors" userId="98ff4b64-f7a7-4b04-b957-ada32534eb0d" providerId="ADAL" clId="{16D9B8B6-781A-4493-A046-93C696F00960}"/>
    <pc:docChg chg="custSel delSld modSld">
      <pc:chgData name="Suzanne   Saylors" userId="98ff4b64-f7a7-4b04-b957-ada32534eb0d" providerId="ADAL" clId="{16D9B8B6-781A-4493-A046-93C696F00960}" dt="2026-03-12T22:42:08.138" v="1550" actId="21"/>
      <pc:docMkLst>
        <pc:docMk/>
      </pc:docMkLst>
      <pc:sldChg chg="del">
        <pc:chgData name="Suzanne   Saylors" userId="98ff4b64-f7a7-4b04-b957-ada32534eb0d" providerId="ADAL" clId="{16D9B8B6-781A-4493-A046-93C696F00960}" dt="2026-03-12T21:53:04.125" v="609" actId="2696"/>
        <pc:sldMkLst>
          <pc:docMk/>
          <pc:sldMk cId="2243357386" sldId="2322"/>
        </pc:sldMkLst>
      </pc:sldChg>
      <pc:sldChg chg="delSp mod">
        <pc:chgData name="Suzanne   Saylors" userId="98ff4b64-f7a7-4b04-b957-ada32534eb0d" providerId="ADAL" clId="{16D9B8B6-781A-4493-A046-93C696F00960}" dt="2026-03-12T22:42:08.138" v="1550" actId="21"/>
        <pc:sldMkLst>
          <pc:docMk/>
          <pc:sldMk cId="2334651911" sldId="2625"/>
        </pc:sldMkLst>
        <pc:spChg chg="del">
          <ac:chgData name="Suzanne   Saylors" userId="98ff4b64-f7a7-4b04-b957-ada32534eb0d" providerId="ADAL" clId="{16D9B8B6-781A-4493-A046-93C696F00960}" dt="2026-03-12T22:42:08.138" v="1550" actId="21"/>
          <ac:spMkLst>
            <pc:docMk/>
            <pc:sldMk cId="2334651911" sldId="2625"/>
            <ac:spMk id="5" creationId="{5B8F95CD-3189-6111-4459-01B96C211CC0}"/>
          </ac:spMkLst>
        </pc:spChg>
      </pc:sldChg>
      <pc:sldChg chg="modSp mod">
        <pc:chgData name="Suzanne   Saylors" userId="98ff4b64-f7a7-4b04-b957-ada32534eb0d" providerId="ADAL" clId="{16D9B8B6-781A-4493-A046-93C696F00960}" dt="2026-03-12T22:14:24.051" v="1549"/>
        <pc:sldMkLst>
          <pc:docMk/>
          <pc:sldMk cId="3886988630" sldId="2636"/>
        </pc:sldMkLst>
        <pc:spChg chg="mod">
          <ac:chgData name="Suzanne   Saylors" userId="98ff4b64-f7a7-4b04-b957-ada32534eb0d" providerId="ADAL" clId="{16D9B8B6-781A-4493-A046-93C696F00960}" dt="2026-03-12T22:13:47.262" v="1546"/>
          <ac:spMkLst>
            <pc:docMk/>
            <pc:sldMk cId="3886988630" sldId="2636"/>
            <ac:spMk id="2" creationId="{132538C5-68F5-7A97-1A82-BD47163DD036}"/>
          </ac:spMkLst>
        </pc:spChg>
        <pc:graphicFrameChg chg="mod modGraphic">
          <ac:chgData name="Suzanne   Saylors" userId="98ff4b64-f7a7-4b04-b957-ada32534eb0d" providerId="ADAL" clId="{16D9B8B6-781A-4493-A046-93C696F00960}" dt="2026-03-12T22:14:24.051" v="1549"/>
          <ac:graphicFrameMkLst>
            <pc:docMk/>
            <pc:sldMk cId="3886988630" sldId="2636"/>
            <ac:graphicFrameMk id="6" creationId="{2429C065-447E-B30B-637B-5C8F565AD6EA}"/>
          </ac:graphicFrameMkLst>
        </pc:graphicFrameChg>
      </pc:sldChg>
      <pc:sldChg chg="delSp mod">
        <pc:chgData name="Suzanne   Saylors" userId="98ff4b64-f7a7-4b04-b957-ada32534eb0d" providerId="ADAL" clId="{16D9B8B6-781A-4493-A046-93C696F00960}" dt="2026-03-12T20:43:01.393" v="1" actId="21"/>
        <pc:sldMkLst>
          <pc:docMk/>
          <pc:sldMk cId="214150600" sldId="2654"/>
        </pc:sldMkLst>
        <pc:spChg chg="del">
          <ac:chgData name="Suzanne   Saylors" userId="98ff4b64-f7a7-4b04-b957-ada32534eb0d" providerId="ADAL" clId="{16D9B8B6-781A-4493-A046-93C696F00960}" dt="2026-03-12T20:43:01.393" v="1" actId="21"/>
          <ac:spMkLst>
            <pc:docMk/>
            <pc:sldMk cId="214150600" sldId="2654"/>
            <ac:spMk id="5" creationId="{182CAB49-A74C-19A0-0B1C-21146219F152}"/>
          </ac:spMkLst>
        </pc:spChg>
      </pc:sldChg>
      <pc:sldChg chg="delSp mod">
        <pc:chgData name="Suzanne   Saylors" userId="98ff4b64-f7a7-4b04-b957-ada32534eb0d" providerId="ADAL" clId="{16D9B8B6-781A-4493-A046-93C696F00960}" dt="2026-03-12T20:42:41.080" v="0" actId="21"/>
        <pc:sldMkLst>
          <pc:docMk/>
          <pc:sldMk cId="3672012098" sldId="2657"/>
        </pc:sldMkLst>
        <pc:spChg chg="del">
          <ac:chgData name="Suzanne   Saylors" userId="98ff4b64-f7a7-4b04-b957-ada32534eb0d" providerId="ADAL" clId="{16D9B8B6-781A-4493-A046-93C696F00960}" dt="2026-03-12T20:42:41.080" v="0" actId="21"/>
          <ac:spMkLst>
            <pc:docMk/>
            <pc:sldMk cId="3672012098" sldId="2657"/>
            <ac:spMk id="5" creationId="{6AFFCF12-0316-5B97-728B-4CAA48EE95A6}"/>
          </ac:spMkLst>
        </pc:spChg>
      </pc:sldChg>
      <pc:sldChg chg="modSp mod">
        <pc:chgData name="Suzanne   Saylors" userId="98ff4b64-f7a7-4b04-b957-ada32534eb0d" providerId="ADAL" clId="{16D9B8B6-781A-4493-A046-93C696F00960}" dt="2026-03-12T20:49:59.900" v="152" actId="20577"/>
        <pc:sldMkLst>
          <pc:docMk/>
          <pc:sldMk cId="1109477038" sldId="2661"/>
        </pc:sldMkLst>
        <pc:graphicFrameChg chg="mod modGraphic">
          <ac:chgData name="Suzanne   Saylors" userId="98ff4b64-f7a7-4b04-b957-ada32534eb0d" providerId="ADAL" clId="{16D9B8B6-781A-4493-A046-93C696F00960}" dt="2026-03-12T20:49:59.900" v="152" actId="20577"/>
          <ac:graphicFrameMkLst>
            <pc:docMk/>
            <pc:sldMk cId="1109477038" sldId="2661"/>
            <ac:graphicFrameMk id="6" creationId="{4597A5E1-6001-45C8-95D6-A6BBA4355F86}"/>
          </ac:graphicFrameMkLst>
        </pc:graphicFrameChg>
      </pc:sldChg>
      <pc:sldChg chg="modSp mod">
        <pc:chgData name="Suzanne   Saylors" userId="98ff4b64-f7a7-4b04-b957-ada32534eb0d" providerId="ADAL" clId="{16D9B8B6-781A-4493-A046-93C696F00960}" dt="2026-03-12T21:18:16.499" v="173" actId="20577"/>
        <pc:sldMkLst>
          <pc:docMk/>
          <pc:sldMk cId="2927968998" sldId="2667"/>
        </pc:sldMkLst>
        <pc:spChg chg="mod">
          <ac:chgData name="Suzanne   Saylors" userId="98ff4b64-f7a7-4b04-b957-ada32534eb0d" providerId="ADAL" clId="{16D9B8B6-781A-4493-A046-93C696F00960}" dt="2026-03-12T21:18:16.499" v="173" actId="20577"/>
          <ac:spMkLst>
            <pc:docMk/>
            <pc:sldMk cId="2927968998" sldId="2667"/>
            <ac:spMk id="2" creationId="{EBB6C830-AF9F-26CF-BBD9-E39754766F86}"/>
          </ac:spMkLst>
        </pc:spChg>
      </pc:sldChg>
      <pc:sldChg chg="modSp mod">
        <pc:chgData name="Suzanne   Saylors" userId="98ff4b64-f7a7-4b04-b957-ada32534eb0d" providerId="ADAL" clId="{16D9B8B6-781A-4493-A046-93C696F00960}" dt="2026-03-12T21:52:52.120" v="608" actId="255"/>
        <pc:sldMkLst>
          <pc:docMk/>
          <pc:sldMk cId="1866413423" sldId="2671"/>
        </pc:sldMkLst>
        <pc:graphicFrameChg chg="mod modGraphic">
          <ac:chgData name="Suzanne   Saylors" userId="98ff4b64-f7a7-4b04-b957-ada32534eb0d" providerId="ADAL" clId="{16D9B8B6-781A-4493-A046-93C696F00960}" dt="2026-03-12T21:52:52.120" v="608" actId="255"/>
          <ac:graphicFrameMkLst>
            <pc:docMk/>
            <pc:sldMk cId="1866413423" sldId="2671"/>
            <ac:graphicFrameMk id="6" creationId="{8B164BB2-ABAD-F150-1844-5E2E0295A569}"/>
          </ac:graphicFrameMkLst>
        </pc:graphicFrame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ata2.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1.svg"/></Relationships>
</file>

<file path=ppt/diagrams/_rels/data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6.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rawing10.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1.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6.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8.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21.jpe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CE8341-9A07-489B-AA96-0A8F8401B6B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E56ED723-534C-45C1-BAA5-ECEA8F850DE4}">
      <dgm:prSet/>
      <dgm:spPr/>
      <dgm:t>
        <a:bodyPr/>
        <a:lstStyle/>
        <a:p>
          <a:pPr>
            <a:lnSpc>
              <a:spcPct val="100000"/>
            </a:lnSpc>
          </a:pPr>
          <a:r>
            <a:rPr lang="en-US" dirty="0"/>
            <a:t>The history of AI is divided into many eras, starting from the groundwork in 1920 and the birth of AI in 1956 which created a base for what we have today.</a:t>
          </a:r>
        </a:p>
      </dgm:t>
    </dgm:pt>
    <dgm:pt modelId="{EDACBB63-B57B-4FD3-AC82-4931375CDF97}" type="parTrans" cxnId="{35CDD4D1-0255-4700-8DFB-A850A9F083AE}">
      <dgm:prSet/>
      <dgm:spPr/>
      <dgm:t>
        <a:bodyPr/>
        <a:lstStyle/>
        <a:p>
          <a:endParaRPr lang="en-US"/>
        </a:p>
      </dgm:t>
    </dgm:pt>
    <dgm:pt modelId="{C126B271-CBC0-4973-BBDB-F24C79547DBC}" type="sibTrans" cxnId="{35CDD4D1-0255-4700-8DFB-A850A9F083AE}">
      <dgm:prSet/>
      <dgm:spPr/>
      <dgm:t>
        <a:bodyPr/>
        <a:lstStyle/>
        <a:p>
          <a:endParaRPr lang="en-US"/>
        </a:p>
      </dgm:t>
    </dgm:pt>
    <dgm:pt modelId="{2F392020-E027-446D-94D9-36CFF931D0CD}">
      <dgm:prSet/>
      <dgm:spPr/>
      <dgm:t>
        <a:bodyPr/>
        <a:lstStyle/>
        <a:p>
          <a:pPr>
            <a:lnSpc>
              <a:spcPct val="100000"/>
            </a:lnSpc>
          </a:pPr>
          <a:r>
            <a:rPr lang="en-US" dirty="0"/>
            <a:t>It all began in the early 1900s, as the concept of artificial humans emerged and scientists started to question if it is possible to create artificial intelligence or what they referred to as “artificial brain.”</a:t>
          </a:r>
        </a:p>
      </dgm:t>
    </dgm:pt>
    <dgm:pt modelId="{B11CD2C8-D12A-4EDD-9258-08DAECA53F74}" type="parTrans" cxnId="{9D08E9D5-EABA-4616-89EB-0B68EBB300C4}">
      <dgm:prSet/>
      <dgm:spPr/>
      <dgm:t>
        <a:bodyPr/>
        <a:lstStyle/>
        <a:p>
          <a:endParaRPr lang="en-US"/>
        </a:p>
      </dgm:t>
    </dgm:pt>
    <dgm:pt modelId="{153DF5A9-EA1E-46EB-8A92-D266113BD620}" type="sibTrans" cxnId="{9D08E9D5-EABA-4616-89EB-0B68EBB300C4}">
      <dgm:prSet/>
      <dgm:spPr/>
      <dgm:t>
        <a:bodyPr/>
        <a:lstStyle/>
        <a:p>
          <a:endParaRPr lang="en-US"/>
        </a:p>
      </dgm:t>
    </dgm:pt>
    <dgm:pt modelId="{1770C325-72D4-48B1-9C05-49D510182023}">
      <dgm:prSet/>
      <dgm:spPr/>
      <dgm:t>
        <a:bodyPr/>
        <a:lstStyle/>
        <a:p>
          <a:pPr>
            <a:lnSpc>
              <a:spcPct val="100000"/>
            </a:lnSpc>
          </a:pPr>
          <a:r>
            <a:rPr lang="en-US" dirty="0"/>
            <a:t>The term “artificial people” was first used in 1921 by the Czech playwright Karel Capek in a science fiction play named “Rossum’s Universal Robots,” where the concept of artificial people was introduced for robots. (Dilli Hang Rai, (2024)</a:t>
          </a:r>
        </a:p>
      </dgm:t>
    </dgm:pt>
    <dgm:pt modelId="{1D721E66-5CC7-47B9-993F-6FA8B3B33189}" type="parTrans" cxnId="{BF23A8CD-E129-4598-A420-9CF47278ED97}">
      <dgm:prSet/>
      <dgm:spPr/>
      <dgm:t>
        <a:bodyPr/>
        <a:lstStyle/>
        <a:p>
          <a:endParaRPr lang="en-US"/>
        </a:p>
      </dgm:t>
    </dgm:pt>
    <dgm:pt modelId="{5757F31A-8D67-40EE-A22E-C7FDA535FC2B}" type="sibTrans" cxnId="{BF23A8CD-E129-4598-A420-9CF47278ED97}">
      <dgm:prSet/>
      <dgm:spPr/>
      <dgm:t>
        <a:bodyPr/>
        <a:lstStyle/>
        <a:p>
          <a:endParaRPr lang="en-US"/>
        </a:p>
      </dgm:t>
    </dgm:pt>
    <dgm:pt modelId="{637B84C2-B1D7-47EA-B83A-1E9C40812879}" type="pres">
      <dgm:prSet presAssocID="{CDCE8341-9A07-489B-AA96-0A8F8401B6B3}" presName="root" presStyleCnt="0">
        <dgm:presLayoutVars>
          <dgm:dir/>
          <dgm:resizeHandles val="exact"/>
        </dgm:presLayoutVars>
      </dgm:prSet>
      <dgm:spPr/>
    </dgm:pt>
    <dgm:pt modelId="{120176E5-B267-44E9-A9B1-B98C9410E9AC}" type="pres">
      <dgm:prSet presAssocID="{E56ED723-534C-45C1-BAA5-ECEA8F850DE4}" presName="compNode" presStyleCnt="0"/>
      <dgm:spPr/>
    </dgm:pt>
    <dgm:pt modelId="{7696295A-2011-45B4-8296-A27C1BFFBE09}" type="pres">
      <dgm:prSet presAssocID="{E56ED723-534C-45C1-BAA5-ECEA8F850DE4}" presName="bgRect" presStyleLbl="bgShp" presStyleIdx="0" presStyleCnt="3" custLinFactNeighborX="181" custLinFactNeighborY="-3101"/>
      <dgm:spPr/>
    </dgm:pt>
    <dgm:pt modelId="{BE0B587E-ADBC-47FE-A10D-401115429AA5}" type="pres">
      <dgm:prSet presAssocID="{E56ED723-534C-45C1-BAA5-ECEA8F850DE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BC3266FA-BF4D-4256-B69A-BCBE43AF35ED}" type="pres">
      <dgm:prSet presAssocID="{E56ED723-534C-45C1-BAA5-ECEA8F850DE4}" presName="spaceRect" presStyleCnt="0"/>
      <dgm:spPr/>
    </dgm:pt>
    <dgm:pt modelId="{9C9AC10A-AFBC-4ECB-AC77-0355F38D0692}" type="pres">
      <dgm:prSet presAssocID="{E56ED723-534C-45C1-BAA5-ECEA8F850DE4}" presName="parTx" presStyleLbl="revTx" presStyleIdx="0" presStyleCnt="3">
        <dgm:presLayoutVars>
          <dgm:chMax val="0"/>
          <dgm:chPref val="0"/>
        </dgm:presLayoutVars>
      </dgm:prSet>
      <dgm:spPr/>
    </dgm:pt>
    <dgm:pt modelId="{B83007DD-C24A-45E7-A557-4A9B080696FE}" type="pres">
      <dgm:prSet presAssocID="{C126B271-CBC0-4973-BBDB-F24C79547DBC}" presName="sibTrans" presStyleCnt="0"/>
      <dgm:spPr/>
    </dgm:pt>
    <dgm:pt modelId="{DB377E9F-626B-41BC-A5FA-CCF2C88C1251}" type="pres">
      <dgm:prSet presAssocID="{2F392020-E027-446D-94D9-36CFF931D0CD}" presName="compNode" presStyleCnt="0"/>
      <dgm:spPr/>
    </dgm:pt>
    <dgm:pt modelId="{2D16D8C8-6A35-4F35-A7B7-7E7EF9C74D37}" type="pres">
      <dgm:prSet presAssocID="{2F392020-E027-446D-94D9-36CFF931D0CD}" presName="bgRect" presStyleLbl="bgShp" presStyleIdx="1" presStyleCnt="3"/>
      <dgm:spPr/>
    </dgm:pt>
    <dgm:pt modelId="{45A9A7FB-F751-420F-9A83-41DE8EDB7A62}" type="pres">
      <dgm:prSet presAssocID="{2F392020-E027-446D-94D9-36CFF931D0C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a:ext>
      </dgm:extLst>
    </dgm:pt>
    <dgm:pt modelId="{D64A3DA6-E417-45E1-AD4D-38A297A149F8}" type="pres">
      <dgm:prSet presAssocID="{2F392020-E027-446D-94D9-36CFF931D0CD}" presName="spaceRect" presStyleCnt="0"/>
      <dgm:spPr/>
    </dgm:pt>
    <dgm:pt modelId="{388AEC57-CE89-4A9D-9A21-E978F19369FC}" type="pres">
      <dgm:prSet presAssocID="{2F392020-E027-446D-94D9-36CFF931D0CD}" presName="parTx" presStyleLbl="revTx" presStyleIdx="1" presStyleCnt="3">
        <dgm:presLayoutVars>
          <dgm:chMax val="0"/>
          <dgm:chPref val="0"/>
        </dgm:presLayoutVars>
      </dgm:prSet>
      <dgm:spPr/>
    </dgm:pt>
    <dgm:pt modelId="{A504C1BD-1A95-4B0D-B6BD-159FD0FE826C}" type="pres">
      <dgm:prSet presAssocID="{153DF5A9-EA1E-46EB-8A92-D266113BD620}" presName="sibTrans" presStyleCnt="0"/>
      <dgm:spPr/>
    </dgm:pt>
    <dgm:pt modelId="{48BBCFB4-4C71-4A5E-AC36-4AD7BA97B27C}" type="pres">
      <dgm:prSet presAssocID="{1770C325-72D4-48B1-9C05-49D510182023}" presName="compNode" presStyleCnt="0"/>
      <dgm:spPr/>
    </dgm:pt>
    <dgm:pt modelId="{EA5AF385-A149-4692-A267-7B5B5CB9E00E}" type="pres">
      <dgm:prSet presAssocID="{1770C325-72D4-48B1-9C05-49D510182023}" presName="bgRect" presStyleLbl="bgShp" presStyleIdx="2" presStyleCnt="3"/>
      <dgm:spPr/>
    </dgm:pt>
    <dgm:pt modelId="{0D27B571-56D7-4677-A9A5-DB66E7E7E443}" type="pres">
      <dgm:prSet presAssocID="{1770C325-72D4-48B1-9C05-49D510182023}"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3d Glasses outline"/>
        </a:ext>
      </dgm:extLst>
    </dgm:pt>
    <dgm:pt modelId="{F7B104E2-4030-4059-B17A-E26D0BAFAA2D}" type="pres">
      <dgm:prSet presAssocID="{1770C325-72D4-48B1-9C05-49D510182023}" presName="spaceRect" presStyleCnt="0"/>
      <dgm:spPr/>
    </dgm:pt>
    <dgm:pt modelId="{4FE068A9-8B17-44F1-BF49-604BF1CCDF78}" type="pres">
      <dgm:prSet presAssocID="{1770C325-72D4-48B1-9C05-49D510182023}" presName="parTx" presStyleLbl="revTx" presStyleIdx="2" presStyleCnt="3">
        <dgm:presLayoutVars>
          <dgm:chMax val="0"/>
          <dgm:chPref val="0"/>
        </dgm:presLayoutVars>
      </dgm:prSet>
      <dgm:spPr/>
    </dgm:pt>
  </dgm:ptLst>
  <dgm:cxnLst>
    <dgm:cxn modelId="{D9514116-622F-4860-AAB9-799BE017A7A0}" type="presOf" srcId="{1770C325-72D4-48B1-9C05-49D510182023}" destId="{4FE068A9-8B17-44F1-BF49-604BF1CCDF78}" srcOrd="0" destOrd="0" presId="urn:microsoft.com/office/officeart/2018/2/layout/IconVerticalSolidList"/>
    <dgm:cxn modelId="{3211343F-FF16-4C0C-8D85-E7A257172A3F}" type="presOf" srcId="{E56ED723-534C-45C1-BAA5-ECEA8F850DE4}" destId="{9C9AC10A-AFBC-4ECB-AC77-0355F38D0692}" srcOrd="0" destOrd="0" presId="urn:microsoft.com/office/officeart/2018/2/layout/IconVerticalSolidList"/>
    <dgm:cxn modelId="{BF23A8CD-E129-4598-A420-9CF47278ED97}" srcId="{CDCE8341-9A07-489B-AA96-0A8F8401B6B3}" destId="{1770C325-72D4-48B1-9C05-49D510182023}" srcOrd="2" destOrd="0" parTransId="{1D721E66-5CC7-47B9-993F-6FA8B3B33189}" sibTransId="{5757F31A-8D67-40EE-A22E-C7FDA535FC2B}"/>
    <dgm:cxn modelId="{35CDD4D1-0255-4700-8DFB-A850A9F083AE}" srcId="{CDCE8341-9A07-489B-AA96-0A8F8401B6B3}" destId="{E56ED723-534C-45C1-BAA5-ECEA8F850DE4}" srcOrd="0" destOrd="0" parTransId="{EDACBB63-B57B-4FD3-AC82-4931375CDF97}" sibTransId="{C126B271-CBC0-4973-BBDB-F24C79547DBC}"/>
    <dgm:cxn modelId="{9D08E9D5-EABA-4616-89EB-0B68EBB300C4}" srcId="{CDCE8341-9A07-489B-AA96-0A8F8401B6B3}" destId="{2F392020-E027-446D-94D9-36CFF931D0CD}" srcOrd="1" destOrd="0" parTransId="{B11CD2C8-D12A-4EDD-9258-08DAECA53F74}" sibTransId="{153DF5A9-EA1E-46EB-8A92-D266113BD620}"/>
    <dgm:cxn modelId="{9A1BDCD7-857A-48F9-855A-7AE443681468}" type="presOf" srcId="{2F392020-E027-446D-94D9-36CFF931D0CD}" destId="{388AEC57-CE89-4A9D-9A21-E978F19369FC}" srcOrd="0" destOrd="0" presId="urn:microsoft.com/office/officeart/2018/2/layout/IconVerticalSolidList"/>
    <dgm:cxn modelId="{F778FFFC-D356-43FF-96E9-F19D672E5907}" type="presOf" srcId="{CDCE8341-9A07-489B-AA96-0A8F8401B6B3}" destId="{637B84C2-B1D7-47EA-B83A-1E9C40812879}" srcOrd="0" destOrd="0" presId="urn:microsoft.com/office/officeart/2018/2/layout/IconVerticalSolidList"/>
    <dgm:cxn modelId="{D633E376-9753-43D7-8290-8C3BEB0C85BA}" type="presParOf" srcId="{637B84C2-B1D7-47EA-B83A-1E9C40812879}" destId="{120176E5-B267-44E9-A9B1-B98C9410E9AC}" srcOrd="0" destOrd="0" presId="urn:microsoft.com/office/officeart/2018/2/layout/IconVerticalSolidList"/>
    <dgm:cxn modelId="{FF0AB25A-5037-4F51-ABF9-199B352DDB7B}" type="presParOf" srcId="{120176E5-B267-44E9-A9B1-B98C9410E9AC}" destId="{7696295A-2011-45B4-8296-A27C1BFFBE09}" srcOrd="0" destOrd="0" presId="urn:microsoft.com/office/officeart/2018/2/layout/IconVerticalSolidList"/>
    <dgm:cxn modelId="{08433238-8B5D-41C6-98A3-F27502C2783E}" type="presParOf" srcId="{120176E5-B267-44E9-A9B1-B98C9410E9AC}" destId="{BE0B587E-ADBC-47FE-A10D-401115429AA5}" srcOrd="1" destOrd="0" presId="urn:microsoft.com/office/officeart/2018/2/layout/IconVerticalSolidList"/>
    <dgm:cxn modelId="{CF6A1A95-F3D9-4C93-9C32-FFC34D57A2D8}" type="presParOf" srcId="{120176E5-B267-44E9-A9B1-B98C9410E9AC}" destId="{BC3266FA-BF4D-4256-B69A-BCBE43AF35ED}" srcOrd="2" destOrd="0" presId="urn:microsoft.com/office/officeart/2018/2/layout/IconVerticalSolidList"/>
    <dgm:cxn modelId="{AF98BADF-8D20-4F9F-9966-AF247B46F451}" type="presParOf" srcId="{120176E5-B267-44E9-A9B1-B98C9410E9AC}" destId="{9C9AC10A-AFBC-4ECB-AC77-0355F38D0692}" srcOrd="3" destOrd="0" presId="urn:microsoft.com/office/officeart/2018/2/layout/IconVerticalSolidList"/>
    <dgm:cxn modelId="{3651422B-9FB0-43A3-9E17-5437219AB787}" type="presParOf" srcId="{637B84C2-B1D7-47EA-B83A-1E9C40812879}" destId="{B83007DD-C24A-45E7-A557-4A9B080696FE}" srcOrd="1" destOrd="0" presId="urn:microsoft.com/office/officeart/2018/2/layout/IconVerticalSolidList"/>
    <dgm:cxn modelId="{01A6906D-B32E-44E0-ADAD-F5152F8A5073}" type="presParOf" srcId="{637B84C2-B1D7-47EA-B83A-1E9C40812879}" destId="{DB377E9F-626B-41BC-A5FA-CCF2C88C1251}" srcOrd="2" destOrd="0" presId="urn:microsoft.com/office/officeart/2018/2/layout/IconVerticalSolidList"/>
    <dgm:cxn modelId="{58641CD5-FB0A-44E3-A3F3-80411F1FF974}" type="presParOf" srcId="{DB377E9F-626B-41BC-A5FA-CCF2C88C1251}" destId="{2D16D8C8-6A35-4F35-A7B7-7E7EF9C74D37}" srcOrd="0" destOrd="0" presId="urn:microsoft.com/office/officeart/2018/2/layout/IconVerticalSolidList"/>
    <dgm:cxn modelId="{FDBE16D0-6E8A-405C-BFAF-D1F02F7F5192}" type="presParOf" srcId="{DB377E9F-626B-41BC-A5FA-CCF2C88C1251}" destId="{45A9A7FB-F751-420F-9A83-41DE8EDB7A62}" srcOrd="1" destOrd="0" presId="urn:microsoft.com/office/officeart/2018/2/layout/IconVerticalSolidList"/>
    <dgm:cxn modelId="{85E8807E-E282-446E-A0E0-87D22CC27B41}" type="presParOf" srcId="{DB377E9F-626B-41BC-A5FA-CCF2C88C1251}" destId="{D64A3DA6-E417-45E1-AD4D-38A297A149F8}" srcOrd="2" destOrd="0" presId="urn:microsoft.com/office/officeart/2018/2/layout/IconVerticalSolidList"/>
    <dgm:cxn modelId="{2D860B00-6A91-4691-8234-4555FD835CFF}" type="presParOf" srcId="{DB377E9F-626B-41BC-A5FA-CCF2C88C1251}" destId="{388AEC57-CE89-4A9D-9A21-E978F19369FC}" srcOrd="3" destOrd="0" presId="urn:microsoft.com/office/officeart/2018/2/layout/IconVerticalSolidList"/>
    <dgm:cxn modelId="{7D006090-9D81-44C6-AB55-30C6D21014C9}" type="presParOf" srcId="{637B84C2-B1D7-47EA-B83A-1E9C40812879}" destId="{A504C1BD-1A95-4B0D-B6BD-159FD0FE826C}" srcOrd="3" destOrd="0" presId="urn:microsoft.com/office/officeart/2018/2/layout/IconVerticalSolidList"/>
    <dgm:cxn modelId="{0B4BCA63-309D-45B8-B280-0E7989417955}" type="presParOf" srcId="{637B84C2-B1D7-47EA-B83A-1E9C40812879}" destId="{48BBCFB4-4C71-4A5E-AC36-4AD7BA97B27C}" srcOrd="4" destOrd="0" presId="urn:microsoft.com/office/officeart/2018/2/layout/IconVerticalSolidList"/>
    <dgm:cxn modelId="{D67BE6E5-5DC4-46F2-B2A2-C1AD7B5E6900}" type="presParOf" srcId="{48BBCFB4-4C71-4A5E-AC36-4AD7BA97B27C}" destId="{EA5AF385-A149-4692-A267-7B5B5CB9E00E}" srcOrd="0" destOrd="0" presId="urn:microsoft.com/office/officeart/2018/2/layout/IconVerticalSolidList"/>
    <dgm:cxn modelId="{B05693DE-C860-4E82-BA72-A7E0278C1824}" type="presParOf" srcId="{48BBCFB4-4C71-4A5E-AC36-4AD7BA97B27C}" destId="{0D27B571-56D7-4677-A9A5-DB66E7E7E443}" srcOrd="1" destOrd="0" presId="urn:microsoft.com/office/officeart/2018/2/layout/IconVerticalSolidList"/>
    <dgm:cxn modelId="{F447AC5E-1A36-4B72-9778-5313ECA34016}" type="presParOf" srcId="{48BBCFB4-4C71-4A5E-AC36-4AD7BA97B27C}" destId="{F7B104E2-4030-4059-B17A-E26D0BAFAA2D}" srcOrd="2" destOrd="0" presId="urn:microsoft.com/office/officeart/2018/2/layout/IconVerticalSolidList"/>
    <dgm:cxn modelId="{45B1E335-5167-46C7-BA01-31BEC27497A4}" type="presParOf" srcId="{48BBCFB4-4C71-4A5E-AC36-4AD7BA97B27C}" destId="{4FE068A9-8B17-44F1-BF49-604BF1CCDF78}"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846C269-D411-4221-BB01-D091B172A04C}"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6D1E2008-E8E7-4F21-9146-AA14A18543C7}">
      <dgm:prSet custT="1"/>
      <dgm:spPr/>
      <dgm:t>
        <a:bodyPr/>
        <a:lstStyle/>
        <a:p>
          <a:r>
            <a:rPr lang="en-US" sz="2000" dirty="0">
              <a:latin typeface="Source Sans Pro" panose="020B0503030403020204" pitchFamily="34" charset="0"/>
              <a:ea typeface="Source Sans Pro" panose="020B0503030403020204" pitchFamily="34" charset="0"/>
              <a:cs typeface="Arial" panose="020B0604020202020204" pitchFamily="34" charset="0"/>
            </a:rPr>
            <a:t>Writing thank you letters related to fundraising initiatives.</a:t>
          </a:r>
        </a:p>
      </dgm:t>
    </dgm:pt>
    <dgm:pt modelId="{9E4BDCED-900D-429F-9D5C-EAF3D15EC366}" type="parTrans" cxnId="{3C02A582-7908-47A9-BDED-799C83D335E2}">
      <dgm:prSet/>
      <dgm:spPr/>
      <dgm:t>
        <a:bodyPr/>
        <a:lstStyle/>
        <a:p>
          <a:endParaRPr lang="en-US"/>
        </a:p>
      </dgm:t>
    </dgm:pt>
    <dgm:pt modelId="{75D1BEA6-2D54-48EF-9811-BE5FE9D1F440}" type="sibTrans" cxnId="{3C02A582-7908-47A9-BDED-799C83D335E2}">
      <dgm:prSet/>
      <dgm:spPr/>
      <dgm:t>
        <a:bodyPr/>
        <a:lstStyle/>
        <a:p>
          <a:endParaRPr lang="en-US"/>
        </a:p>
      </dgm:t>
    </dgm:pt>
    <dgm:pt modelId="{95FBF8AE-6C8A-4DBD-B33F-7285912F037B}">
      <dgm:prSet custT="1"/>
      <dgm:spPr/>
      <dgm:t>
        <a:bodyPr/>
        <a:lstStyle/>
        <a:p>
          <a:r>
            <a:rPr lang="en-US" sz="1600" dirty="0">
              <a:latin typeface="Source Sans Pro" panose="020B0503030403020204" pitchFamily="34" charset="0"/>
              <a:ea typeface="Source Sans Pro" panose="020B0503030403020204" pitchFamily="34" charset="0"/>
              <a:cs typeface="Arial" panose="020B0604020202020204" pitchFamily="34" charset="0"/>
            </a:rPr>
            <a:t>Completing reports faster or discharge plans (Caution: redacted information for HIPAA compliance). Side note: our agency is not allowing staff to upload documents, so staff have a generic discharge plan that they can utilize as the foundation and then include with the prompting client specific behaviors, and other information that is NOT PHI.  However, this takes training (HIPAA/Confidentiality and AI) and I’m still not 100% comfortable.</a:t>
          </a:r>
        </a:p>
      </dgm:t>
    </dgm:pt>
    <dgm:pt modelId="{D0DDD47B-445D-486A-871F-0B3DF55F09D7}" type="parTrans" cxnId="{FE774750-607C-4A26-A221-33A282C57DA8}">
      <dgm:prSet/>
      <dgm:spPr/>
      <dgm:t>
        <a:bodyPr/>
        <a:lstStyle/>
        <a:p>
          <a:endParaRPr lang="en-US"/>
        </a:p>
      </dgm:t>
    </dgm:pt>
    <dgm:pt modelId="{7C8D9426-A527-41B6-ACBE-BB217C20F4BC}" type="sibTrans" cxnId="{FE774750-607C-4A26-A221-33A282C57DA8}">
      <dgm:prSet/>
      <dgm:spPr/>
      <dgm:t>
        <a:bodyPr/>
        <a:lstStyle/>
        <a:p>
          <a:endParaRPr lang="en-US"/>
        </a:p>
      </dgm:t>
    </dgm:pt>
    <dgm:pt modelId="{DBFC2EC2-B182-4281-9FFE-D973EF7E1651}">
      <dgm:prSet custT="1"/>
      <dgm:spPr/>
      <dgm:t>
        <a:bodyPr/>
        <a:lstStyle/>
        <a:p>
          <a:r>
            <a:rPr lang="en-US" sz="2000" dirty="0">
              <a:latin typeface="Source Sans Pro" panose="020B0503030403020204" pitchFamily="34" charset="0"/>
              <a:ea typeface="Source Sans Pro" panose="020B0503030403020204" pitchFamily="34" charset="0"/>
              <a:cs typeface="Arial" panose="020B0604020202020204" pitchFamily="34" charset="0"/>
            </a:rPr>
            <a:t>Cultivating relationships with donors (Example: “ChatGPT, make me a list of all of the high-net-worth donors who have contributed to foster care/child welfare programs in the past two years.” Narrow down the geographic location, etc.  Get as specific as you’d like. </a:t>
          </a:r>
        </a:p>
      </dgm:t>
    </dgm:pt>
    <dgm:pt modelId="{6C695007-CF6E-400D-AA5A-F08F657D6901}" type="parTrans" cxnId="{3A346FD2-BD17-4AC8-98A2-50B7D9E91B7A}">
      <dgm:prSet/>
      <dgm:spPr/>
      <dgm:t>
        <a:bodyPr/>
        <a:lstStyle/>
        <a:p>
          <a:endParaRPr lang="en-US"/>
        </a:p>
      </dgm:t>
    </dgm:pt>
    <dgm:pt modelId="{BCF0C26D-778D-43A2-8108-190FF59E2D67}" type="sibTrans" cxnId="{3A346FD2-BD17-4AC8-98A2-50B7D9E91B7A}">
      <dgm:prSet/>
      <dgm:spPr/>
      <dgm:t>
        <a:bodyPr/>
        <a:lstStyle/>
        <a:p>
          <a:endParaRPr lang="en-US"/>
        </a:p>
      </dgm:t>
    </dgm:pt>
    <dgm:pt modelId="{972A470A-99AF-4B7E-A49A-F513A1BD5B8A}">
      <dgm:prSet custT="1"/>
      <dgm:spPr/>
      <dgm:t>
        <a:bodyPr/>
        <a:lstStyle/>
        <a:p>
          <a:r>
            <a:rPr lang="en-US" sz="2000" dirty="0">
              <a:latin typeface="Source Sans Pro" panose="020B0503030403020204" pitchFamily="34" charset="0"/>
              <a:ea typeface="Source Sans Pro" panose="020B0503030403020204" pitchFamily="34" charset="0"/>
            </a:rPr>
            <a:t>Create activity calendar for an adolescent residential program with the following parameters. (Include days of week available for activities, etc.)</a:t>
          </a:r>
        </a:p>
      </dgm:t>
    </dgm:pt>
    <dgm:pt modelId="{CD511E58-005A-4F7F-A255-2D9BD2E3E264}" type="parTrans" cxnId="{8AFCC312-804A-4018-A85D-5354350328F2}">
      <dgm:prSet/>
      <dgm:spPr/>
      <dgm:t>
        <a:bodyPr/>
        <a:lstStyle/>
        <a:p>
          <a:endParaRPr lang="en-US"/>
        </a:p>
      </dgm:t>
    </dgm:pt>
    <dgm:pt modelId="{8A5B5A4B-7754-4BFA-9820-DD8CF2152B55}" type="sibTrans" cxnId="{8AFCC312-804A-4018-A85D-5354350328F2}">
      <dgm:prSet/>
      <dgm:spPr/>
      <dgm:t>
        <a:bodyPr/>
        <a:lstStyle/>
        <a:p>
          <a:endParaRPr lang="en-US"/>
        </a:p>
      </dgm:t>
    </dgm:pt>
    <dgm:pt modelId="{6EB03CA1-5DF1-4DA4-A595-C9C9D163589F}">
      <dgm:prSet custT="1"/>
      <dgm:spPr/>
      <dgm:t>
        <a:bodyPr/>
        <a:lstStyle/>
        <a:p>
          <a:pPr>
            <a:lnSpc>
              <a:spcPct val="50000"/>
            </a:lnSpc>
            <a:spcAft>
              <a:spcPts val="0"/>
            </a:spcAft>
            <a:buClrTx/>
            <a:buSzTx/>
            <a:buFont typeface="Arial" panose="020B0604020202020204" pitchFamily="34" charset="0"/>
            <a:buChar char="•"/>
          </a:pPr>
          <a:r>
            <a:rPr kumimoji="0" lang="en-US" sz="1600" b="1" i="0" u="none" strike="noStrike" cap="none" spc="0" normalizeH="0" baseline="0" noProof="0" dirty="0">
              <a:ln>
                <a:noFill/>
              </a:ln>
              <a:solidFill>
                <a:schemeClr val="bg1"/>
              </a:solidFill>
              <a:effectLst/>
              <a:uLnTx/>
              <a:uFillTx/>
              <a:latin typeface="Sans Serif Collection" panose="020B0502040504020204" pitchFamily="34" charset="0"/>
              <a:ea typeface="Sans Serif Collection" panose="020B0502040504020204" pitchFamily="34" charset="0"/>
              <a:cs typeface="Sans Serif Collection" panose="020B0502040504020204" pitchFamily="34" charset="0"/>
            </a:rPr>
            <a:t>Developing new programs</a:t>
          </a:r>
          <a:r>
            <a:rPr kumimoji="0" lang="en-US" sz="1600" b="0" i="0" u="none" strike="noStrike" cap="none" spc="0" normalizeH="0" baseline="0" noProof="0" dirty="0">
              <a:ln>
                <a:noFill/>
              </a:ln>
              <a:solidFill>
                <a:schemeClr val="bg1"/>
              </a:solidFill>
              <a:effectLst/>
              <a:uLnTx/>
              <a:uFillTx/>
              <a:latin typeface="Sans Serif Collection" panose="020B0502040504020204" pitchFamily="34" charset="0"/>
              <a:ea typeface="Sans Serif Collection" panose="020B0502040504020204" pitchFamily="34" charset="0"/>
              <a:cs typeface="Sans Serif Collection" panose="020B0502040504020204" pitchFamily="34" charset="0"/>
            </a:rPr>
            <a:t> (Example: Enter information about a new program you are considering then ask, “Give me two possible outcomes for this program I want to start. And what are the steps to achieve those objectives?”) You could</a:t>
          </a:r>
          <a:r>
            <a:rPr lang="en-US" sz="1600" dirty="0">
              <a:solidFill>
                <a:schemeClr val="bg1"/>
              </a:solidFill>
              <a:latin typeface="Sans Serif Collection" panose="020B0502040504020204" pitchFamily="34" charset="0"/>
              <a:ea typeface="Sans Serif Collection" panose="020B0502040504020204" pitchFamily="34" charset="0"/>
              <a:cs typeface="Sans Serif Collection" panose="020B0502040504020204" pitchFamily="34" charset="0"/>
            </a:rPr>
            <a:t> ask it to create a logic model for you based on the information provided. </a:t>
          </a:r>
          <a:endParaRPr lang="en-US" sz="1600" dirty="0">
            <a:solidFill>
              <a:schemeClr val="bg1"/>
            </a:solidFill>
          </a:endParaRPr>
        </a:p>
      </dgm:t>
    </dgm:pt>
    <dgm:pt modelId="{E8454CEC-7E63-4895-9C84-22568C32C355}" type="parTrans" cxnId="{97890CAE-B0F0-44D1-BBB7-F397559F616B}">
      <dgm:prSet/>
      <dgm:spPr/>
      <dgm:t>
        <a:bodyPr/>
        <a:lstStyle/>
        <a:p>
          <a:endParaRPr lang="en-US"/>
        </a:p>
      </dgm:t>
    </dgm:pt>
    <dgm:pt modelId="{18F8393C-260D-452F-BE14-BB7F2EB05629}" type="sibTrans" cxnId="{97890CAE-B0F0-44D1-BBB7-F397559F616B}">
      <dgm:prSet/>
      <dgm:spPr/>
      <dgm:t>
        <a:bodyPr/>
        <a:lstStyle/>
        <a:p>
          <a:endParaRPr lang="en-US"/>
        </a:p>
      </dgm:t>
    </dgm:pt>
    <dgm:pt modelId="{3370FEA0-BF23-436E-81F6-EAFE9DA3A28C}" type="pres">
      <dgm:prSet presAssocID="{A846C269-D411-4221-BB01-D091B172A04C}" presName="linear" presStyleCnt="0">
        <dgm:presLayoutVars>
          <dgm:animLvl val="lvl"/>
          <dgm:resizeHandles val="exact"/>
        </dgm:presLayoutVars>
      </dgm:prSet>
      <dgm:spPr/>
    </dgm:pt>
    <dgm:pt modelId="{7C6FCC99-C43A-4A61-9516-E2BE4E6A4C3D}" type="pres">
      <dgm:prSet presAssocID="{6D1E2008-E8E7-4F21-9146-AA14A18543C7}" presName="parentText" presStyleLbl="node1" presStyleIdx="0" presStyleCnt="5">
        <dgm:presLayoutVars>
          <dgm:chMax val="0"/>
          <dgm:bulletEnabled val="1"/>
        </dgm:presLayoutVars>
      </dgm:prSet>
      <dgm:spPr/>
    </dgm:pt>
    <dgm:pt modelId="{B4B578BC-C3F1-4A91-B6DF-7702E7D6D472}" type="pres">
      <dgm:prSet presAssocID="{75D1BEA6-2D54-48EF-9811-BE5FE9D1F440}" presName="spacer" presStyleCnt="0"/>
      <dgm:spPr/>
    </dgm:pt>
    <dgm:pt modelId="{00647428-85B5-4B63-9F61-65585E3DDF31}" type="pres">
      <dgm:prSet presAssocID="{95FBF8AE-6C8A-4DBD-B33F-7285912F037B}" presName="parentText" presStyleLbl="node1" presStyleIdx="1" presStyleCnt="5">
        <dgm:presLayoutVars>
          <dgm:chMax val="0"/>
          <dgm:bulletEnabled val="1"/>
        </dgm:presLayoutVars>
      </dgm:prSet>
      <dgm:spPr/>
    </dgm:pt>
    <dgm:pt modelId="{25F02DDA-27A1-466A-BF61-6B521EAC49E1}" type="pres">
      <dgm:prSet presAssocID="{7C8D9426-A527-41B6-ACBE-BB217C20F4BC}" presName="spacer" presStyleCnt="0"/>
      <dgm:spPr/>
    </dgm:pt>
    <dgm:pt modelId="{0C9CE6BF-0FAE-4E38-B247-54E112B7F483}" type="pres">
      <dgm:prSet presAssocID="{DBFC2EC2-B182-4281-9FFE-D973EF7E1651}" presName="parentText" presStyleLbl="node1" presStyleIdx="2" presStyleCnt="5">
        <dgm:presLayoutVars>
          <dgm:chMax val="0"/>
          <dgm:bulletEnabled val="1"/>
        </dgm:presLayoutVars>
      </dgm:prSet>
      <dgm:spPr/>
    </dgm:pt>
    <dgm:pt modelId="{9834CDC8-DA03-4014-8C0B-22BEEF099D0A}" type="pres">
      <dgm:prSet presAssocID="{BCF0C26D-778D-43A2-8108-190FF59E2D67}" presName="spacer" presStyleCnt="0"/>
      <dgm:spPr/>
    </dgm:pt>
    <dgm:pt modelId="{7EE687A5-9359-4080-8B0D-6EBD83454B81}" type="pres">
      <dgm:prSet presAssocID="{972A470A-99AF-4B7E-A49A-F513A1BD5B8A}" presName="parentText" presStyleLbl="node1" presStyleIdx="3" presStyleCnt="5">
        <dgm:presLayoutVars>
          <dgm:chMax val="0"/>
          <dgm:bulletEnabled val="1"/>
        </dgm:presLayoutVars>
      </dgm:prSet>
      <dgm:spPr/>
    </dgm:pt>
    <dgm:pt modelId="{FB23DA7D-0A77-408B-807F-62E56F13A5B0}" type="pres">
      <dgm:prSet presAssocID="{8A5B5A4B-7754-4BFA-9820-DD8CF2152B55}" presName="spacer" presStyleCnt="0"/>
      <dgm:spPr/>
    </dgm:pt>
    <dgm:pt modelId="{81FB9850-A5C0-4183-A9A6-7898D0E31918}" type="pres">
      <dgm:prSet presAssocID="{6EB03CA1-5DF1-4DA4-A595-C9C9D163589F}" presName="parentText" presStyleLbl="node1" presStyleIdx="4" presStyleCnt="5">
        <dgm:presLayoutVars>
          <dgm:chMax val="0"/>
          <dgm:bulletEnabled val="1"/>
        </dgm:presLayoutVars>
      </dgm:prSet>
      <dgm:spPr/>
    </dgm:pt>
  </dgm:ptLst>
  <dgm:cxnLst>
    <dgm:cxn modelId="{DE876811-9A8D-4D09-A8FB-3F384A239270}" type="presOf" srcId="{DBFC2EC2-B182-4281-9FFE-D973EF7E1651}" destId="{0C9CE6BF-0FAE-4E38-B247-54E112B7F483}" srcOrd="0" destOrd="0" presId="urn:microsoft.com/office/officeart/2005/8/layout/vList2"/>
    <dgm:cxn modelId="{8AFCC312-804A-4018-A85D-5354350328F2}" srcId="{A846C269-D411-4221-BB01-D091B172A04C}" destId="{972A470A-99AF-4B7E-A49A-F513A1BD5B8A}" srcOrd="3" destOrd="0" parTransId="{CD511E58-005A-4F7F-A255-2D9BD2E3E264}" sibTransId="{8A5B5A4B-7754-4BFA-9820-DD8CF2152B55}"/>
    <dgm:cxn modelId="{57F6C030-B6CE-40C9-89AE-34F79FF86B04}" type="presOf" srcId="{6EB03CA1-5DF1-4DA4-A595-C9C9D163589F}" destId="{81FB9850-A5C0-4183-A9A6-7898D0E31918}" srcOrd="0" destOrd="0" presId="urn:microsoft.com/office/officeart/2005/8/layout/vList2"/>
    <dgm:cxn modelId="{B887024D-3986-45DE-8BC9-34656A35E23B}" type="presOf" srcId="{95FBF8AE-6C8A-4DBD-B33F-7285912F037B}" destId="{00647428-85B5-4B63-9F61-65585E3DDF31}" srcOrd="0" destOrd="0" presId="urn:microsoft.com/office/officeart/2005/8/layout/vList2"/>
    <dgm:cxn modelId="{FE774750-607C-4A26-A221-33A282C57DA8}" srcId="{A846C269-D411-4221-BB01-D091B172A04C}" destId="{95FBF8AE-6C8A-4DBD-B33F-7285912F037B}" srcOrd="1" destOrd="0" parTransId="{D0DDD47B-445D-486A-871F-0B3DF55F09D7}" sibTransId="{7C8D9426-A527-41B6-ACBE-BB217C20F4BC}"/>
    <dgm:cxn modelId="{BB75C77A-91EC-4BB3-88FB-6840747842D7}" type="presOf" srcId="{A846C269-D411-4221-BB01-D091B172A04C}" destId="{3370FEA0-BF23-436E-81F6-EAFE9DA3A28C}" srcOrd="0" destOrd="0" presId="urn:microsoft.com/office/officeart/2005/8/layout/vList2"/>
    <dgm:cxn modelId="{C602837E-B979-48AA-A204-27EE56C6C4C7}" type="presOf" srcId="{972A470A-99AF-4B7E-A49A-F513A1BD5B8A}" destId="{7EE687A5-9359-4080-8B0D-6EBD83454B81}" srcOrd="0" destOrd="0" presId="urn:microsoft.com/office/officeart/2005/8/layout/vList2"/>
    <dgm:cxn modelId="{3C02A582-7908-47A9-BDED-799C83D335E2}" srcId="{A846C269-D411-4221-BB01-D091B172A04C}" destId="{6D1E2008-E8E7-4F21-9146-AA14A18543C7}" srcOrd="0" destOrd="0" parTransId="{9E4BDCED-900D-429F-9D5C-EAF3D15EC366}" sibTransId="{75D1BEA6-2D54-48EF-9811-BE5FE9D1F440}"/>
    <dgm:cxn modelId="{D2E52385-3A34-47E7-AA23-0E8C55309C6E}" type="presOf" srcId="{6D1E2008-E8E7-4F21-9146-AA14A18543C7}" destId="{7C6FCC99-C43A-4A61-9516-E2BE4E6A4C3D}" srcOrd="0" destOrd="0" presId="urn:microsoft.com/office/officeart/2005/8/layout/vList2"/>
    <dgm:cxn modelId="{97890CAE-B0F0-44D1-BBB7-F397559F616B}" srcId="{A846C269-D411-4221-BB01-D091B172A04C}" destId="{6EB03CA1-5DF1-4DA4-A595-C9C9D163589F}" srcOrd="4" destOrd="0" parTransId="{E8454CEC-7E63-4895-9C84-22568C32C355}" sibTransId="{18F8393C-260D-452F-BE14-BB7F2EB05629}"/>
    <dgm:cxn modelId="{3A346FD2-BD17-4AC8-98A2-50B7D9E91B7A}" srcId="{A846C269-D411-4221-BB01-D091B172A04C}" destId="{DBFC2EC2-B182-4281-9FFE-D973EF7E1651}" srcOrd="2" destOrd="0" parTransId="{6C695007-CF6E-400D-AA5A-F08F657D6901}" sibTransId="{BCF0C26D-778D-43A2-8108-190FF59E2D67}"/>
    <dgm:cxn modelId="{EDAD93DC-7D2F-424F-8B68-FCEE11B138C1}" type="presParOf" srcId="{3370FEA0-BF23-436E-81F6-EAFE9DA3A28C}" destId="{7C6FCC99-C43A-4A61-9516-E2BE4E6A4C3D}" srcOrd="0" destOrd="0" presId="urn:microsoft.com/office/officeart/2005/8/layout/vList2"/>
    <dgm:cxn modelId="{E37F7C11-1C27-4AB3-B27D-33122D3538BB}" type="presParOf" srcId="{3370FEA0-BF23-436E-81F6-EAFE9DA3A28C}" destId="{B4B578BC-C3F1-4A91-B6DF-7702E7D6D472}" srcOrd="1" destOrd="0" presId="urn:microsoft.com/office/officeart/2005/8/layout/vList2"/>
    <dgm:cxn modelId="{C774851E-FA71-4B32-A101-732122FD2C09}" type="presParOf" srcId="{3370FEA0-BF23-436E-81F6-EAFE9DA3A28C}" destId="{00647428-85B5-4B63-9F61-65585E3DDF31}" srcOrd="2" destOrd="0" presId="urn:microsoft.com/office/officeart/2005/8/layout/vList2"/>
    <dgm:cxn modelId="{2A864ACB-5234-4071-82FB-BB696F94ECEB}" type="presParOf" srcId="{3370FEA0-BF23-436E-81F6-EAFE9DA3A28C}" destId="{25F02DDA-27A1-466A-BF61-6B521EAC49E1}" srcOrd="3" destOrd="0" presId="urn:microsoft.com/office/officeart/2005/8/layout/vList2"/>
    <dgm:cxn modelId="{F4EA9596-FF7E-4621-8A6F-F8B24ACAB84A}" type="presParOf" srcId="{3370FEA0-BF23-436E-81F6-EAFE9DA3A28C}" destId="{0C9CE6BF-0FAE-4E38-B247-54E112B7F483}" srcOrd="4" destOrd="0" presId="urn:microsoft.com/office/officeart/2005/8/layout/vList2"/>
    <dgm:cxn modelId="{A87060A8-D7B8-45E3-9D0D-414662ABD60E}" type="presParOf" srcId="{3370FEA0-BF23-436E-81F6-EAFE9DA3A28C}" destId="{9834CDC8-DA03-4014-8C0B-22BEEF099D0A}" srcOrd="5" destOrd="0" presId="urn:microsoft.com/office/officeart/2005/8/layout/vList2"/>
    <dgm:cxn modelId="{84353E62-D3C8-4B42-BFE0-3CC480122FCD}" type="presParOf" srcId="{3370FEA0-BF23-436E-81F6-EAFE9DA3A28C}" destId="{7EE687A5-9359-4080-8B0D-6EBD83454B81}" srcOrd="6" destOrd="0" presId="urn:microsoft.com/office/officeart/2005/8/layout/vList2"/>
    <dgm:cxn modelId="{D7286D9F-4BBE-454C-8B8A-0F9C6C75C566}" type="presParOf" srcId="{3370FEA0-BF23-436E-81F6-EAFE9DA3A28C}" destId="{FB23DA7D-0A77-408B-807F-62E56F13A5B0}" srcOrd="7" destOrd="0" presId="urn:microsoft.com/office/officeart/2005/8/layout/vList2"/>
    <dgm:cxn modelId="{20C43626-AAC1-4F5B-B55B-B7CB5A09936C}" type="presParOf" srcId="{3370FEA0-BF23-436E-81F6-EAFE9DA3A28C}" destId="{81FB9850-A5C0-4183-A9A6-7898D0E31918}"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C32B70D-6D4B-492C-8C7A-2379B95F6B43}" type="doc">
      <dgm:prSet loTypeId="urn:microsoft.com/office/officeart/2005/8/layout/process4" loCatId="process" qsTypeId="urn:microsoft.com/office/officeart/2005/8/quickstyle/simple2" qsCatId="simple" csTypeId="urn:microsoft.com/office/officeart/2005/8/colors/accent2_2" csCatId="accent2" phldr="1"/>
      <dgm:spPr/>
      <dgm:t>
        <a:bodyPr/>
        <a:lstStyle/>
        <a:p>
          <a:endParaRPr lang="en-US"/>
        </a:p>
      </dgm:t>
    </dgm:pt>
    <dgm:pt modelId="{BD96CF93-6CA4-40D0-BDBF-623267273FAD}">
      <dgm:prSet/>
      <dgm:spPr/>
      <dgm:t>
        <a:bodyPr/>
        <a:lstStyle/>
        <a:p>
          <a:r>
            <a:rPr lang="en-US" u="sng" dirty="0"/>
            <a:t>From Brian Tuttle’s HIPAA and AI Training (www.compliancetrain.com)</a:t>
          </a:r>
          <a:r>
            <a:rPr lang="en-US" dirty="0"/>
            <a:t>- ChatGPT is NOT HIPAA Compliant and cannot be used to (for example) summarize patients notes or compile letters to patients that include PHI because OpenAI – the developer of ChatGPT – will not enter into a Business Associates Agreement with covered entities. However, there are ways to utilize ChatGPT in compliance with HIPAA.  </a:t>
          </a:r>
        </a:p>
      </dgm:t>
    </dgm:pt>
    <dgm:pt modelId="{B26913E3-0322-4E22-8C5A-1AC1C6CF1E0A}" type="parTrans" cxnId="{B6AEAA6A-2AA3-49AF-BF00-F91C0A40ADD2}">
      <dgm:prSet/>
      <dgm:spPr/>
      <dgm:t>
        <a:bodyPr/>
        <a:lstStyle/>
        <a:p>
          <a:endParaRPr lang="en-US"/>
        </a:p>
      </dgm:t>
    </dgm:pt>
    <dgm:pt modelId="{22633368-EC30-43FB-90D6-F8E0A573D895}" type="sibTrans" cxnId="{B6AEAA6A-2AA3-49AF-BF00-F91C0A40ADD2}">
      <dgm:prSet/>
      <dgm:spPr/>
      <dgm:t>
        <a:bodyPr/>
        <a:lstStyle/>
        <a:p>
          <a:endParaRPr lang="en-US"/>
        </a:p>
      </dgm:t>
    </dgm:pt>
    <dgm:pt modelId="{29079E7C-156B-4C69-AAB8-E24874612982}">
      <dgm:prSet custT="1"/>
      <dgm:spPr/>
      <dgm:t>
        <a:bodyPr/>
        <a:lstStyle/>
        <a:p>
          <a:r>
            <a:rPr lang="en-US" sz="2000" b="1" u="sng" dirty="0"/>
            <a:t>HIPAA 2026 Updates </a:t>
          </a:r>
          <a:r>
            <a:rPr lang="en-US" sz="2000" dirty="0"/>
            <a:t>(from HHS) eliminated some previously “addressable” standards. This is important because small practices previously able to “opt out” of </a:t>
          </a:r>
          <a:r>
            <a:rPr lang="en-US" sz="2000" u="sng" dirty="0"/>
            <a:t>addressable</a:t>
          </a:r>
          <a:r>
            <a:rPr lang="en-US" sz="2000" dirty="0"/>
            <a:t> standards, by documenting steps taken for implementation, are now </a:t>
          </a:r>
          <a:r>
            <a:rPr lang="en-US" sz="2000" u="sng" dirty="0"/>
            <a:t>mandated</a:t>
          </a:r>
          <a:r>
            <a:rPr lang="en-US" sz="2000" dirty="0"/>
            <a:t> to implement these technical standards. (</a:t>
          </a:r>
          <a:r>
            <a:rPr lang="en-US" sz="2000" dirty="0" err="1"/>
            <a:t>ie</a:t>
          </a:r>
          <a:r>
            <a:rPr lang="en-US" sz="2000" dirty="0"/>
            <a:t>. Encryption at rest and in transit, Multi-Fator Authentication, Vulnerability Scans every 6 months and full penetration testing annually, 72-hour data restoration requirement).</a:t>
          </a:r>
        </a:p>
      </dgm:t>
    </dgm:pt>
    <dgm:pt modelId="{71A07B2C-D968-4384-AFB3-DB5FFF9B72D0}" type="parTrans" cxnId="{3430CE0B-89A4-4B7B-B56E-18F7C92DC111}">
      <dgm:prSet/>
      <dgm:spPr/>
      <dgm:t>
        <a:bodyPr/>
        <a:lstStyle/>
        <a:p>
          <a:endParaRPr lang="en-US"/>
        </a:p>
      </dgm:t>
    </dgm:pt>
    <dgm:pt modelId="{F8488C05-429D-42CC-A7A6-55B97EE300A8}" type="sibTrans" cxnId="{3430CE0B-89A4-4B7B-B56E-18F7C92DC111}">
      <dgm:prSet/>
      <dgm:spPr/>
      <dgm:t>
        <a:bodyPr/>
        <a:lstStyle/>
        <a:p>
          <a:endParaRPr lang="en-US"/>
        </a:p>
      </dgm:t>
    </dgm:pt>
    <dgm:pt modelId="{14771BD3-2621-4507-9FBE-A2F75BBA4C7C}" type="pres">
      <dgm:prSet presAssocID="{BC32B70D-6D4B-492C-8C7A-2379B95F6B43}" presName="Name0" presStyleCnt="0">
        <dgm:presLayoutVars>
          <dgm:dir/>
          <dgm:animLvl val="lvl"/>
          <dgm:resizeHandles val="exact"/>
        </dgm:presLayoutVars>
      </dgm:prSet>
      <dgm:spPr/>
    </dgm:pt>
    <dgm:pt modelId="{49BCC7AB-4AB9-4E8C-A676-29E987253810}" type="pres">
      <dgm:prSet presAssocID="{29079E7C-156B-4C69-AAB8-E24874612982}" presName="boxAndChildren" presStyleCnt="0"/>
      <dgm:spPr/>
    </dgm:pt>
    <dgm:pt modelId="{709C215A-BAE6-4ACB-9530-33DCB804AFEA}" type="pres">
      <dgm:prSet presAssocID="{29079E7C-156B-4C69-AAB8-E24874612982}" presName="parentTextBox" presStyleLbl="node1" presStyleIdx="0" presStyleCnt="2"/>
      <dgm:spPr/>
    </dgm:pt>
    <dgm:pt modelId="{E0400EAC-1DD7-4E14-8DFA-34054D55A13D}" type="pres">
      <dgm:prSet presAssocID="{22633368-EC30-43FB-90D6-F8E0A573D895}" presName="sp" presStyleCnt="0"/>
      <dgm:spPr/>
    </dgm:pt>
    <dgm:pt modelId="{73D7CC6E-9F75-4538-A9FD-1FB9AB80543B}" type="pres">
      <dgm:prSet presAssocID="{BD96CF93-6CA4-40D0-BDBF-623267273FAD}" presName="arrowAndChildren" presStyleCnt="0"/>
      <dgm:spPr/>
    </dgm:pt>
    <dgm:pt modelId="{3DAEBB4F-D782-4A76-BE79-09E3572C7AD7}" type="pres">
      <dgm:prSet presAssocID="{BD96CF93-6CA4-40D0-BDBF-623267273FAD}" presName="parentTextArrow" presStyleLbl="node1" presStyleIdx="1" presStyleCnt="2"/>
      <dgm:spPr/>
    </dgm:pt>
  </dgm:ptLst>
  <dgm:cxnLst>
    <dgm:cxn modelId="{3430CE0B-89A4-4B7B-B56E-18F7C92DC111}" srcId="{BC32B70D-6D4B-492C-8C7A-2379B95F6B43}" destId="{29079E7C-156B-4C69-AAB8-E24874612982}" srcOrd="1" destOrd="0" parTransId="{71A07B2C-D968-4384-AFB3-DB5FFF9B72D0}" sibTransId="{F8488C05-429D-42CC-A7A6-55B97EE300A8}"/>
    <dgm:cxn modelId="{B7F0DD29-4AFB-4B10-A62D-6C179279967B}" type="presOf" srcId="{BD96CF93-6CA4-40D0-BDBF-623267273FAD}" destId="{3DAEBB4F-D782-4A76-BE79-09E3572C7AD7}" srcOrd="0" destOrd="0" presId="urn:microsoft.com/office/officeart/2005/8/layout/process4"/>
    <dgm:cxn modelId="{B6AEAA6A-2AA3-49AF-BF00-F91C0A40ADD2}" srcId="{BC32B70D-6D4B-492C-8C7A-2379B95F6B43}" destId="{BD96CF93-6CA4-40D0-BDBF-623267273FAD}" srcOrd="0" destOrd="0" parTransId="{B26913E3-0322-4E22-8C5A-1AC1C6CF1E0A}" sibTransId="{22633368-EC30-43FB-90D6-F8E0A573D895}"/>
    <dgm:cxn modelId="{92583AAD-B960-4E98-BA77-2D0D60D43074}" type="presOf" srcId="{BC32B70D-6D4B-492C-8C7A-2379B95F6B43}" destId="{14771BD3-2621-4507-9FBE-A2F75BBA4C7C}" srcOrd="0" destOrd="0" presId="urn:microsoft.com/office/officeart/2005/8/layout/process4"/>
    <dgm:cxn modelId="{0E20E6DB-CD86-4808-BC87-150D998A2FD8}" type="presOf" srcId="{29079E7C-156B-4C69-AAB8-E24874612982}" destId="{709C215A-BAE6-4ACB-9530-33DCB804AFEA}" srcOrd="0" destOrd="0" presId="urn:microsoft.com/office/officeart/2005/8/layout/process4"/>
    <dgm:cxn modelId="{4FC1A06E-FDF1-4231-B2F1-44BC546BE355}" type="presParOf" srcId="{14771BD3-2621-4507-9FBE-A2F75BBA4C7C}" destId="{49BCC7AB-4AB9-4E8C-A676-29E987253810}" srcOrd="0" destOrd="0" presId="urn:microsoft.com/office/officeart/2005/8/layout/process4"/>
    <dgm:cxn modelId="{0D4BBD53-8A43-440A-A2E4-84157931D242}" type="presParOf" srcId="{49BCC7AB-4AB9-4E8C-A676-29E987253810}" destId="{709C215A-BAE6-4ACB-9530-33DCB804AFEA}" srcOrd="0" destOrd="0" presId="urn:microsoft.com/office/officeart/2005/8/layout/process4"/>
    <dgm:cxn modelId="{85B6AC06-3107-431D-9342-08C588F15FE1}" type="presParOf" srcId="{14771BD3-2621-4507-9FBE-A2F75BBA4C7C}" destId="{E0400EAC-1DD7-4E14-8DFA-34054D55A13D}" srcOrd="1" destOrd="0" presId="urn:microsoft.com/office/officeart/2005/8/layout/process4"/>
    <dgm:cxn modelId="{0079D2E8-EE7E-4618-A9E3-BBA2AC902798}" type="presParOf" srcId="{14771BD3-2621-4507-9FBE-A2F75BBA4C7C}" destId="{73D7CC6E-9F75-4538-A9FD-1FB9AB80543B}" srcOrd="2" destOrd="0" presId="urn:microsoft.com/office/officeart/2005/8/layout/process4"/>
    <dgm:cxn modelId="{7F00AFB1-FD45-457F-8AF2-A72F69F4DB13}" type="presParOf" srcId="{73D7CC6E-9F75-4538-A9FD-1FB9AB80543B}" destId="{3DAEBB4F-D782-4A76-BE79-09E3572C7AD7}"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31B53CA-5073-4ACB-823F-BB51BF5645A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1631A70A-1828-40F1-933A-CF8D96B48826}">
      <dgm:prSet custT="1"/>
      <dgm:spPr/>
      <dgm:t>
        <a:bodyPr/>
        <a:lstStyle/>
        <a:p>
          <a:r>
            <a:rPr lang="en-US" sz="2400" dirty="0">
              <a:latin typeface="Source Sans Pro" panose="020B0503030403020204" pitchFamily="34" charset="0"/>
              <a:ea typeface="Source Sans Pro" panose="020B0503030403020204" pitchFamily="34" charset="0"/>
              <a:cs typeface="Arial" panose="020B0604020202020204" pitchFamily="34" charset="0"/>
            </a:rPr>
            <a:t>The use of artificial intelligence in healthcare has a great deal of potential, but it also comes with ethical issues that must be addressed. These key considerations include:</a:t>
          </a:r>
        </a:p>
      </dgm:t>
    </dgm:pt>
    <dgm:pt modelId="{BC501A91-D21F-4E89-A14F-24415C105939}" type="parTrans" cxnId="{F54A78FC-850B-4964-AAE4-7ECC321184DA}">
      <dgm:prSet/>
      <dgm:spPr/>
      <dgm:t>
        <a:bodyPr/>
        <a:lstStyle/>
        <a:p>
          <a:endParaRPr lang="en-US"/>
        </a:p>
      </dgm:t>
    </dgm:pt>
    <dgm:pt modelId="{A2A58848-42EC-48B2-922A-95EDEA318EA1}" type="sibTrans" cxnId="{F54A78FC-850B-4964-AAE4-7ECC321184DA}">
      <dgm:prSet/>
      <dgm:spPr/>
      <dgm:t>
        <a:bodyPr/>
        <a:lstStyle/>
        <a:p>
          <a:endParaRPr lang="en-US"/>
        </a:p>
      </dgm:t>
    </dgm:pt>
    <dgm:pt modelId="{FA513AC9-8648-4F0F-BD75-4B7E5E9CDBA2}">
      <dgm:prSet custT="1"/>
      <dgm:spPr/>
      <dgm:t>
        <a:bodyPr/>
        <a:lstStyle/>
        <a:p>
          <a:r>
            <a:rPr lang="en-US" sz="2400" dirty="0">
              <a:latin typeface="Source Sans Pro" panose="020B0503030403020204" pitchFamily="34" charset="0"/>
              <a:ea typeface="Source Sans Pro" panose="020B0503030403020204" pitchFamily="34" charset="0"/>
              <a:cs typeface="Arial" panose="020B0604020202020204" pitchFamily="34" charset="0"/>
            </a:rPr>
            <a:t>Informed consent to use data</a:t>
          </a:r>
        </a:p>
      </dgm:t>
    </dgm:pt>
    <dgm:pt modelId="{BA7609EC-E5CF-43F1-8F15-56063A49B219}" type="parTrans" cxnId="{73E9B9D7-3D9C-441D-956B-C0E706030483}">
      <dgm:prSet/>
      <dgm:spPr/>
      <dgm:t>
        <a:bodyPr/>
        <a:lstStyle/>
        <a:p>
          <a:endParaRPr lang="en-US"/>
        </a:p>
      </dgm:t>
    </dgm:pt>
    <dgm:pt modelId="{FBF2118E-916C-4B31-AC2E-5CD647BA57C7}" type="sibTrans" cxnId="{73E9B9D7-3D9C-441D-956B-C0E706030483}">
      <dgm:prSet/>
      <dgm:spPr/>
      <dgm:t>
        <a:bodyPr/>
        <a:lstStyle/>
        <a:p>
          <a:endParaRPr lang="en-US"/>
        </a:p>
      </dgm:t>
    </dgm:pt>
    <dgm:pt modelId="{3ABF4EA5-7226-4738-912D-A31C6C654F0E}">
      <dgm:prSet custT="1"/>
      <dgm:spPr/>
      <dgm:t>
        <a:bodyPr/>
        <a:lstStyle/>
        <a:p>
          <a:r>
            <a:rPr lang="en-US" sz="2400" dirty="0">
              <a:latin typeface="Source Sans Pro" panose="020B0503030403020204" pitchFamily="34" charset="0"/>
              <a:ea typeface="Source Sans Pro" panose="020B0503030403020204" pitchFamily="34" charset="0"/>
              <a:cs typeface="Arial" panose="020B0604020202020204" pitchFamily="34" charset="0"/>
            </a:rPr>
            <a:t>Safety and transparency</a:t>
          </a:r>
        </a:p>
      </dgm:t>
    </dgm:pt>
    <dgm:pt modelId="{B6A4A85B-A17A-40DC-BC06-D659A49E9857}" type="parTrans" cxnId="{3E70CB73-045B-408F-B344-A37BBB307735}">
      <dgm:prSet/>
      <dgm:spPr/>
      <dgm:t>
        <a:bodyPr/>
        <a:lstStyle/>
        <a:p>
          <a:endParaRPr lang="en-US"/>
        </a:p>
      </dgm:t>
    </dgm:pt>
    <dgm:pt modelId="{D1513443-41EC-466B-92FA-819D13C6EDF6}" type="sibTrans" cxnId="{3E70CB73-045B-408F-B344-A37BBB307735}">
      <dgm:prSet/>
      <dgm:spPr/>
      <dgm:t>
        <a:bodyPr/>
        <a:lstStyle/>
        <a:p>
          <a:endParaRPr lang="en-US"/>
        </a:p>
      </dgm:t>
    </dgm:pt>
    <dgm:pt modelId="{E75D7875-B756-4225-8480-84E3FBDB5603}">
      <dgm:prSet custT="1"/>
      <dgm:spPr/>
      <dgm:t>
        <a:bodyPr/>
        <a:lstStyle/>
        <a:p>
          <a:r>
            <a:rPr lang="en-US" sz="2400" dirty="0">
              <a:latin typeface="Source Sans Pro" panose="020B0503030403020204" pitchFamily="34" charset="0"/>
              <a:ea typeface="Source Sans Pro" panose="020B0503030403020204" pitchFamily="34" charset="0"/>
              <a:cs typeface="Arial" panose="020B0604020202020204" pitchFamily="34" charset="0"/>
            </a:rPr>
            <a:t>Algorithmic fairness and biases</a:t>
          </a:r>
        </a:p>
      </dgm:t>
    </dgm:pt>
    <dgm:pt modelId="{FA87E96E-670A-4E4B-82FE-5BEA590263B0}" type="parTrans" cxnId="{13274123-B59B-45C1-ADFF-96B453482CB4}">
      <dgm:prSet/>
      <dgm:spPr/>
      <dgm:t>
        <a:bodyPr/>
        <a:lstStyle/>
        <a:p>
          <a:endParaRPr lang="en-US"/>
        </a:p>
      </dgm:t>
    </dgm:pt>
    <dgm:pt modelId="{90D409D6-B8BA-4A16-9E5A-0C4783DD9B91}" type="sibTrans" cxnId="{13274123-B59B-45C1-ADFF-96B453482CB4}">
      <dgm:prSet/>
      <dgm:spPr/>
      <dgm:t>
        <a:bodyPr/>
        <a:lstStyle/>
        <a:p>
          <a:endParaRPr lang="en-US"/>
        </a:p>
      </dgm:t>
    </dgm:pt>
    <dgm:pt modelId="{FEBED35A-ED1E-493D-9433-8BCAB0043760}">
      <dgm:prSet custT="1"/>
      <dgm:spPr/>
      <dgm:t>
        <a:bodyPr/>
        <a:lstStyle/>
        <a:p>
          <a:r>
            <a:rPr lang="en-US" sz="2400" dirty="0">
              <a:latin typeface="Source Sans Pro" panose="020B0503030403020204" pitchFamily="34" charset="0"/>
              <a:ea typeface="Source Sans Pro" panose="020B0503030403020204" pitchFamily="34" charset="0"/>
              <a:cs typeface="Arial" panose="020B0604020202020204" pitchFamily="34" charset="0"/>
            </a:rPr>
            <a:t>Data privacy </a:t>
          </a:r>
        </a:p>
      </dgm:t>
    </dgm:pt>
    <dgm:pt modelId="{E286D0A9-2C51-48D9-B4AE-CEBA37700962}" type="parTrans" cxnId="{5D44F666-F136-49E4-952D-406F17D4246B}">
      <dgm:prSet/>
      <dgm:spPr/>
      <dgm:t>
        <a:bodyPr/>
        <a:lstStyle/>
        <a:p>
          <a:endParaRPr lang="en-US"/>
        </a:p>
      </dgm:t>
    </dgm:pt>
    <dgm:pt modelId="{6A7C1742-B668-4345-8241-6E8DDCE80DD6}" type="sibTrans" cxnId="{5D44F666-F136-49E4-952D-406F17D4246B}">
      <dgm:prSet/>
      <dgm:spPr/>
      <dgm:t>
        <a:bodyPr/>
        <a:lstStyle/>
        <a:p>
          <a:endParaRPr lang="en-US"/>
        </a:p>
      </dgm:t>
    </dgm:pt>
    <dgm:pt modelId="{16F8F71C-7E81-4DCB-935D-221E18B64662}">
      <dgm:prSet custT="1"/>
      <dgm:spPr/>
      <dgm:t>
        <a:bodyPr/>
        <a:lstStyle/>
        <a:p>
          <a:r>
            <a:rPr lang="en-US" sz="2400" dirty="0">
              <a:latin typeface="Arial" panose="020B0604020202020204" pitchFamily="34" charset="0"/>
              <a:cs typeface="Arial" panose="020B0604020202020204" pitchFamily="34" charset="0"/>
            </a:rPr>
            <a:t>Policymakers need to ensure that these ethical issues are tackled proactively so that the benefit of AI outweighs the risk. (Okoh, 2025)</a:t>
          </a:r>
        </a:p>
      </dgm:t>
    </dgm:pt>
    <dgm:pt modelId="{B1CD63BB-C266-47FE-A61C-D80A47044B09}" type="parTrans" cxnId="{871BF484-99EC-478D-83C3-B8AB0BFB9A10}">
      <dgm:prSet/>
      <dgm:spPr/>
      <dgm:t>
        <a:bodyPr/>
        <a:lstStyle/>
        <a:p>
          <a:endParaRPr lang="en-US"/>
        </a:p>
      </dgm:t>
    </dgm:pt>
    <dgm:pt modelId="{3262DFCE-5950-45B5-B46D-34CDADA58635}" type="sibTrans" cxnId="{871BF484-99EC-478D-83C3-B8AB0BFB9A10}">
      <dgm:prSet/>
      <dgm:spPr/>
      <dgm:t>
        <a:bodyPr/>
        <a:lstStyle/>
        <a:p>
          <a:endParaRPr lang="en-US"/>
        </a:p>
      </dgm:t>
    </dgm:pt>
    <dgm:pt modelId="{D477C300-6901-48EC-98AB-1BFBD44E5AA1}" type="pres">
      <dgm:prSet presAssocID="{F31B53CA-5073-4ACB-823F-BB51BF5645A2}" presName="vert0" presStyleCnt="0">
        <dgm:presLayoutVars>
          <dgm:dir/>
          <dgm:animOne val="branch"/>
          <dgm:animLvl val="lvl"/>
        </dgm:presLayoutVars>
      </dgm:prSet>
      <dgm:spPr/>
    </dgm:pt>
    <dgm:pt modelId="{481AB213-E5AD-420F-9284-3C201BF69831}" type="pres">
      <dgm:prSet presAssocID="{1631A70A-1828-40F1-933A-CF8D96B48826}" presName="thickLine" presStyleLbl="alignNode1" presStyleIdx="0" presStyleCnt="6"/>
      <dgm:spPr/>
    </dgm:pt>
    <dgm:pt modelId="{3475D872-39A7-4750-B459-1494988F27EC}" type="pres">
      <dgm:prSet presAssocID="{1631A70A-1828-40F1-933A-CF8D96B48826}" presName="horz1" presStyleCnt="0"/>
      <dgm:spPr/>
    </dgm:pt>
    <dgm:pt modelId="{50E87F1A-0C61-4C5C-AB96-A803FD6D3176}" type="pres">
      <dgm:prSet presAssocID="{1631A70A-1828-40F1-933A-CF8D96B48826}" presName="tx1" presStyleLbl="revTx" presStyleIdx="0" presStyleCnt="6" custScaleY="150994"/>
      <dgm:spPr/>
    </dgm:pt>
    <dgm:pt modelId="{4A36F17A-49C8-4BF6-B31D-62EAAE6C1B91}" type="pres">
      <dgm:prSet presAssocID="{1631A70A-1828-40F1-933A-CF8D96B48826}" presName="vert1" presStyleCnt="0"/>
      <dgm:spPr/>
    </dgm:pt>
    <dgm:pt modelId="{A0385B6F-21A8-4AEF-84E2-37A55E5BB742}" type="pres">
      <dgm:prSet presAssocID="{FA513AC9-8648-4F0F-BD75-4B7E5E9CDBA2}" presName="thickLine" presStyleLbl="alignNode1" presStyleIdx="1" presStyleCnt="6"/>
      <dgm:spPr/>
    </dgm:pt>
    <dgm:pt modelId="{87CF4E4C-C7E1-47AC-ADFC-7C73EA3080AF}" type="pres">
      <dgm:prSet presAssocID="{FA513AC9-8648-4F0F-BD75-4B7E5E9CDBA2}" presName="horz1" presStyleCnt="0"/>
      <dgm:spPr/>
    </dgm:pt>
    <dgm:pt modelId="{A5C6A1B9-71B8-4944-9FD1-407FE308CE46}" type="pres">
      <dgm:prSet presAssocID="{FA513AC9-8648-4F0F-BD75-4B7E5E9CDBA2}" presName="tx1" presStyleLbl="revTx" presStyleIdx="1" presStyleCnt="6"/>
      <dgm:spPr/>
    </dgm:pt>
    <dgm:pt modelId="{9DBF8FEE-63AA-439A-A7B3-7147039F7195}" type="pres">
      <dgm:prSet presAssocID="{FA513AC9-8648-4F0F-BD75-4B7E5E9CDBA2}" presName="vert1" presStyleCnt="0"/>
      <dgm:spPr/>
    </dgm:pt>
    <dgm:pt modelId="{53F95E8B-ADE6-466D-9591-BB6CE5233360}" type="pres">
      <dgm:prSet presAssocID="{3ABF4EA5-7226-4738-912D-A31C6C654F0E}" presName="thickLine" presStyleLbl="alignNode1" presStyleIdx="2" presStyleCnt="6"/>
      <dgm:spPr/>
    </dgm:pt>
    <dgm:pt modelId="{F9EBDF66-16F2-43AE-BF74-8B842481EE5D}" type="pres">
      <dgm:prSet presAssocID="{3ABF4EA5-7226-4738-912D-A31C6C654F0E}" presName="horz1" presStyleCnt="0"/>
      <dgm:spPr/>
    </dgm:pt>
    <dgm:pt modelId="{E254505B-5A8C-4E79-8860-EFFCBE4E5C3E}" type="pres">
      <dgm:prSet presAssocID="{3ABF4EA5-7226-4738-912D-A31C6C654F0E}" presName="tx1" presStyleLbl="revTx" presStyleIdx="2" presStyleCnt="6"/>
      <dgm:spPr/>
    </dgm:pt>
    <dgm:pt modelId="{BE1B58B0-952C-487C-AB62-548BBC372DD7}" type="pres">
      <dgm:prSet presAssocID="{3ABF4EA5-7226-4738-912D-A31C6C654F0E}" presName="vert1" presStyleCnt="0"/>
      <dgm:spPr/>
    </dgm:pt>
    <dgm:pt modelId="{423F7902-BBAE-41F9-AD1C-315706E4D1A5}" type="pres">
      <dgm:prSet presAssocID="{E75D7875-B756-4225-8480-84E3FBDB5603}" presName="thickLine" presStyleLbl="alignNode1" presStyleIdx="3" presStyleCnt="6"/>
      <dgm:spPr/>
    </dgm:pt>
    <dgm:pt modelId="{81570771-E394-4802-BC45-B1BD2FF7B501}" type="pres">
      <dgm:prSet presAssocID="{E75D7875-B756-4225-8480-84E3FBDB5603}" presName="horz1" presStyleCnt="0"/>
      <dgm:spPr/>
    </dgm:pt>
    <dgm:pt modelId="{DADC6672-7D07-4CF8-AA1C-4F05D86C06A3}" type="pres">
      <dgm:prSet presAssocID="{E75D7875-B756-4225-8480-84E3FBDB5603}" presName="tx1" presStyleLbl="revTx" presStyleIdx="3" presStyleCnt="6"/>
      <dgm:spPr/>
    </dgm:pt>
    <dgm:pt modelId="{DA1B0C7B-6C60-46CF-8FD3-CA60120F8AD4}" type="pres">
      <dgm:prSet presAssocID="{E75D7875-B756-4225-8480-84E3FBDB5603}" presName="vert1" presStyleCnt="0"/>
      <dgm:spPr/>
    </dgm:pt>
    <dgm:pt modelId="{F5EBF94E-97ED-4860-B439-A64B3E9B1E34}" type="pres">
      <dgm:prSet presAssocID="{FEBED35A-ED1E-493D-9433-8BCAB0043760}" presName="thickLine" presStyleLbl="alignNode1" presStyleIdx="4" presStyleCnt="6"/>
      <dgm:spPr/>
    </dgm:pt>
    <dgm:pt modelId="{0AE18213-D670-40D7-9C9F-D81263F67B7D}" type="pres">
      <dgm:prSet presAssocID="{FEBED35A-ED1E-493D-9433-8BCAB0043760}" presName="horz1" presStyleCnt="0"/>
      <dgm:spPr/>
    </dgm:pt>
    <dgm:pt modelId="{F9B4D002-45CA-483B-94F9-596D37A26C6F}" type="pres">
      <dgm:prSet presAssocID="{FEBED35A-ED1E-493D-9433-8BCAB0043760}" presName="tx1" presStyleLbl="revTx" presStyleIdx="4" presStyleCnt="6"/>
      <dgm:spPr/>
    </dgm:pt>
    <dgm:pt modelId="{DC29BEDA-7074-44E8-9226-84270B0597CE}" type="pres">
      <dgm:prSet presAssocID="{FEBED35A-ED1E-493D-9433-8BCAB0043760}" presName="vert1" presStyleCnt="0"/>
      <dgm:spPr/>
    </dgm:pt>
    <dgm:pt modelId="{4BE4EF5D-42AF-454A-80C0-AF281C7E27BE}" type="pres">
      <dgm:prSet presAssocID="{16F8F71C-7E81-4DCB-935D-221E18B64662}" presName="thickLine" presStyleLbl="alignNode1" presStyleIdx="5" presStyleCnt="6"/>
      <dgm:spPr/>
    </dgm:pt>
    <dgm:pt modelId="{DB3ED230-2737-445D-98D1-A05D9BF8CB46}" type="pres">
      <dgm:prSet presAssocID="{16F8F71C-7E81-4DCB-935D-221E18B64662}" presName="horz1" presStyleCnt="0"/>
      <dgm:spPr/>
    </dgm:pt>
    <dgm:pt modelId="{BBC5A79D-0E41-4D2D-96DC-47F329AADDAA}" type="pres">
      <dgm:prSet presAssocID="{16F8F71C-7E81-4DCB-935D-221E18B64662}" presName="tx1" presStyleLbl="revTx" presStyleIdx="5" presStyleCnt="6"/>
      <dgm:spPr/>
    </dgm:pt>
    <dgm:pt modelId="{2DC875FD-99BB-4533-8C5B-43A2EECA31D5}" type="pres">
      <dgm:prSet presAssocID="{16F8F71C-7E81-4DCB-935D-221E18B64662}" presName="vert1" presStyleCnt="0"/>
      <dgm:spPr/>
    </dgm:pt>
  </dgm:ptLst>
  <dgm:cxnLst>
    <dgm:cxn modelId="{13274123-B59B-45C1-ADFF-96B453482CB4}" srcId="{F31B53CA-5073-4ACB-823F-BB51BF5645A2}" destId="{E75D7875-B756-4225-8480-84E3FBDB5603}" srcOrd="3" destOrd="0" parTransId="{FA87E96E-670A-4E4B-82FE-5BEA590263B0}" sibTransId="{90D409D6-B8BA-4A16-9E5A-0C4783DD9B91}"/>
    <dgm:cxn modelId="{29A8A625-2E31-44C9-83B6-61D829BD4A35}" type="presOf" srcId="{E75D7875-B756-4225-8480-84E3FBDB5603}" destId="{DADC6672-7D07-4CF8-AA1C-4F05D86C06A3}" srcOrd="0" destOrd="0" presId="urn:microsoft.com/office/officeart/2008/layout/LinedList"/>
    <dgm:cxn modelId="{BDEF2865-5DAF-4CD3-9821-8E5EDA2A9254}" type="presOf" srcId="{FEBED35A-ED1E-493D-9433-8BCAB0043760}" destId="{F9B4D002-45CA-483B-94F9-596D37A26C6F}" srcOrd="0" destOrd="0" presId="urn:microsoft.com/office/officeart/2008/layout/LinedList"/>
    <dgm:cxn modelId="{D65DEE66-6211-4372-9B78-8724B75AC7C6}" type="presOf" srcId="{1631A70A-1828-40F1-933A-CF8D96B48826}" destId="{50E87F1A-0C61-4C5C-AB96-A803FD6D3176}" srcOrd="0" destOrd="0" presId="urn:microsoft.com/office/officeart/2008/layout/LinedList"/>
    <dgm:cxn modelId="{5D44F666-F136-49E4-952D-406F17D4246B}" srcId="{F31B53CA-5073-4ACB-823F-BB51BF5645A2}" destId="{FEBED35A-ED1E-493D-9433-8BCAB0043760}" srcOrd="4" destOrd="0" parTransId="{E286D0A9-2C51-48D9-B4AE-CEBA37700962}" sibTransId="{6A7C1742-B668-4345-8241-6E8DDCE80DD6}"/>
    <dgm:cxn modelId="{3E70CB73-045B-408F-B344-A37BBB307735}" srcId="{F31B53CA-5073-4ACB-823F-BB51BF5645A2}" destId="{3ABF4EA5-7226-4738-912D-A31C6C654F0E}" srcOrd="2" destOrd="0" parTransId="{B6A4A85B-A17A-40DC-BC06-D659A49E9857}" sibTransId="{D1513443-41EC-466B-92FA-819D13C6EDF6}"/>
    <dgm:cxn modelId="{871BF484-99EC-478D-83C3-B8AB0BFB9A10}" srcId="{F31B53CA-5073-4ACB-823F-BB51BF5645A2}" destId="{16F8F71C-7E81-4DCB-935D-221E18B64662}" srcOrd="5" destOrd="0" parTransId="{B1CD63BB-C266-47FE-A61C-D80A47044B09}" sibTransId="{3262DFCE-5950-45B5-B46D-34CDADA58635}"/>
    <dgm:cxn modelId="{CE7C5EB4-86D5-4729-9AFC-4DFAAE7223E4}" type="presOf" srcId="{F31B53CA-5073-4ACB-823F-BB51BF5645A2}" destId="{D477C300-6901-48EC-98AB-1BFBD44E5AA1}" srcOrd="0" destOrd="0" presId="urn:microsoft.com/office/officeart/2008/layout/LinedList"/>
    <dgm:cxn modelId="{8D70D0CE-68FE-41C6-AA6D-E2F44FAC6359}" type="presOf" srcId="{16F8F71C-7E81-4DCB-935D-221E18B64662}" destId="{BBC5A79D-0E41-4D2D-96DC-47F329AADDAA}" srcOrd="0" destOrd="0" presId="urn:microsoft.com/office/officeart/2008/layout/LinedList"/>
    <dgm:cxn modelId="{73E9B9D7-3D9C-441D-956B-C0E706030483}" srcId="{F31B53CA-5073-4ACB-823F-BB51BF5645A2}" destId="{FA513AC9-8648-4F0F-BD75-4B7E5E9CDBA2}" srcOrd="1" destOrd="0" parTransId="{BA7609EC-E5CF-43F1-8F15-56063A49B219}" sibTransId="{FBF2118E-916C-4B31-AC2E-5CD647BA57C7}"/>
    <dgm:cxn modelId="{1B3827D8-3436-4445-8F1F-18DD08E53171}" type="presOf" srcId="{3ABF4EA5-7226-4738-912D-A31C6C654F0E}" destId="{E254505B-5A8C-4E79-8860-EFFCBE4E5C3E}" srcOrd="0" destOrd="0" presId="urn:microsoft.com/office/officeart/2008/layout/LinedList"/>
    <dgm:cxn modelId="{122ACDE7-12F5-4F11-9EF9-C9554DF24BE2}" type="presOf" srcId="{FA513AC9-8648-4F0F-BD75-4B7E5E9CDBA2}" destId="{A5C6A1B9-71B8-4944-9FD1-407FE308CE46}" srcOrd="0" destOrd="0" presId="urn:microsoft.com/office/officeart/2008/layout/LinedList"/>
    <dgm:cxn modelId="{F54A78FC-850B-4964-AAE4-7ECC321184DA}" srcId="{F31B53CA-5073-4ACB-823F-BB51BF5645A2}" destId="{1631A70A-1828-40F1-933A-CF8D96B48826}" srcOrd="0" destOrd="0" parTransId="{BC501A91-D21F-4E89-A14F-24415C105939}" sibTransId="{A2A58848-42EC-48B2-922A-95EDEA318EA1}"/>
    <dgm:cxn modelId="{841A56F6-6109-4A16-A1DB-3B09CBD06AF9}" type="presParOf" srcId="{D477C300-6901-48EC-98AB-1BFBD44E5AA1}" destId="{481AB213-E5AD-420F-9284-3C201BF69831}" srcOrd="0" destOrd="0" presId="urn:microsoft.com/office/officeart/2008/layout/LinedList"/>
    <dgm:cxn modelId="{B03FB750-C1C0-4F42-98C7-496C0BFBB6CE}" type="presParOf" srcId="{D477C300-6901-48EC-98AB-1BFBD44E5AA1}" destId="{3475D872-39A7-4750-B459-1494988F27EC}" srcOrd="1" destOrd="0" presId="urn:microsoft.com/office/officeart/2008/layout/LinedList"/>
    <dgm:cxn modelId="{CC575DB5-5CA7-4CBF-BD7A-E87EA9501396}" type="presParOf" srcId="{3475D872-39A7-4750-B459-1494988F27EC}" destId="{50E87F1A-0C61-4C5C-AB96-A803FD6D3176}" srcOrd="0" destOrd="0" presId="urn:microsoft.com/office/officeart/2008/layout/LinedList"/>
    <dgm:cxn modelId="{7E540196-38BA-4EB0-A134-FE048591FF41}" type="presParOf" srcId="{3475D872-39A7-4750-B459-1494988F27EC}" destId="{4A36F17A-49C8-4BF6-B31D-62EAAE6C1B91}" srcOrd="1" destOrd="0" presId="urn:microsoft.com/office/officeart/2008/layout/LinedList"/>
    <dgm:cxn modelId="{67E57A61-3C30-4D41-BDD9-6A736B9CB314}" type="presParOf" srcId="{D477C300-6901-48EC-98AB-1BFBD44E5AA1}" destId="{A0385B6F-21A8-4AEF-84E2-37A55E5BB742}" srcOrd="2" destOrd="0" presId="urn:microsoft.com/office/officeart/2008/layout/LinedList"/>
    <dgm:cxn modelId="{66AE86DC-2412-49DA-B3CB-A5F196F52DB1}" type="presParOf" srcId="{D477C300-6901-48EC-98AB-1BFBD44E5AA1}" destId="{87CF4E4C-C7E1-47AC-ADFC-7C73EA3080AF}" srcOrd="3" destOrd="0" presId="urn:microsoft.com/office/officeart/2008/layout/LinedList"/>
    <dgm:cxn modelId="{AE018BAF-12AA-4CC8-BCC3-FEECDC54287A}" type="presParOf" srcId="{87CF4E4C-C7E1-47AC-ADFC-7C73EA3080AF}" destId="{A5C6A1B9-71B8-4944-9FD1-407FE308CE46}" srcOrd="0" destOrd="0" presId="urn:microsoft.com/office/officeart/2008/layout/LinedList"/>
    <dgm:cxn modelId="{C7111085-7FAE-40E9-877E-55DCF9A55A68}" type="presParOf" srcId="{87CF4E4C-C7E1-47AC-ADFC-7C73EA3080AF}" destId="{9DBF8FEE-63AA-439A-A7B3-7147039F7195}" srcOrd="1" destOrd="0" presId="urn:microsoft.com/office/officeart/2008/layout/LinedList"/>
    <dgm:cxn modelId="{9AECF781-4ACE-4DE1-A0E6-FF65A6352712}" type="presParOf" srcId="{D477C300-6901-48EC-98AB-1BFBD44E5AA1}" destId="{53F95E8B-ADE6-466D-9591-BB6CE5233360}" srcOrd="4" destOrd="0" presId="urn:microsoft.com/office/officeart/2008/layout/LinedList"/>
    <dgm:cxn modelId="{0B6B3826-42E8-4298-B19C-C3C6D01C0888}" type="presParOf" srcId="{D477C300-6901-48EC-98AB-1BFBD44E5AA1}" destId="{F9EBDF66-16F2-43AE-BF74-8B842481EE5D}" srcOrd="5" destOrd="0" presId="urn:microsoft.com/office/officeart/2008/layout/LinedList"/>
    <dgm:cxn modelId="{48BF7F1D-7EA5-4A4E-9423-E5D0B4BE6462}" type="presParOf" srcId="{F9EBDF66-16F2-43AE-BF74-8B842481EE5D}" destId="{E254505B-5A8C-4E79-8860-EFFCBE4E5C3E}" srcOrd="0" destOrd="0" presId="urn:microsoft.com/office/officeart/2008/layout/LinedList"/>
    <dgm:cxn modelId="{52E8A161-8C4A-4CE9-96F2-F36AC2D80F00}" type="presParOf" srcId="{F9EBDF66-16F2-43AE-BF74-8B842481EE5D}" destId="{BE1B58B0-952C-487C-AB62-548BBC372DD7}" srcOrd="1" destOrd="0" presId="urn:microsoft.com/office/officeart/2008/layout/LinedList"/>
    <dgm:cxn modelId="{42A50C80-A0A8-435C-A000-3E595388BE1B}" type="presParOf" srcId="{D477C300-6901-48EC-98AB-1BFBD44E5AA1}" destId="{423F7902-BBAE-41F9-AD1C-315706E4D1A5}" srcOrd="6" destOrd="0" presId="urn:microsoft.com/office/officeart/2008/layout/LinedList"/>
    <dgm:cxn modelId="{BAACDC77-830B-4F1F-A6AF-88D506CDB2BB}" type="presParOf" srcId="{D477C300-6901-48EC-98AB-1BFBD44E5AA1}" destId="{81570771-E394-4802-BC45-B1BD2FF7B501}" srcOrd="7" destOrd="0" presId="urn:microsoft.com/office/officeart/2008/layout/LinedList"/>
    <dgm:cxn modelId="{B675E987-D883-46B8-BD79-6EED5BBC66F3}" type="presParOf" srcId="{81570771-E394-4802-BC45-B1BD2FF7B501}" destId="{DADC6672-7D07-4CF8-AA1C-4F05D86C06A3}" srcOrd="0" destOrd="0" presId="urn:microsoft.com/office/officeart/2008/layout/LinedList"/>
    <dgm:cxn modelId="{48B8F6D3-26E0-470E-AD38-E497F1BA89A1}" type="presParOf" srcId="{81570771-E394-4802-BC45-B1BD2FF7B501}" destId="{DA1B0C7B-6C60-46CF-8FD3-CA60120F8AD4}" srcOrd="1" destOrd="0" presId="urn:microsoft.com/office/officeart/2008/layout/LinedList"/>
    <dgm:cxn modelId="{AE6D9560-B135-42F9-BE9A-03D2D629650C}" type="presParOf" srcId="{D477C300-6901-48EC-98AB-1BFBD44E5AA1}" destId="{F5EBF94E-97ED-4860-B439-A64B3E9B1E34}" srcOrd="8" destOrd="0" presId="urn:microsoft.com/office/officeart/2008/layout/LinedList"/>
    <dgm:cxn modelId="{E80B13C7-6CA3-487B-9D6F-2780CA9487EC}" type="presParOf" srcId="{D477C300-6901-48EC-98AB-1BFBD44E5AA1}" destId="{0AE18213-D670-40D7-9C9F-D81263F67B7D}" srcOrd="9" destOrd="0" presId="urn:microsoft.com/office/officeart/2008/layout/LinedList"/>
    <dgm:cxn modelId="{9A2B9015-939E-4B52-BBD3-0D05D66C67E2}" type="presParOf" srcId="{0AE18213-D670-40D7-9C9F-D81263F67B7D}" destId="{F9B4D002-45CA-483B-94F9-596D37A26C6F}" srcOrd="0" destOrd="0" presId="urn:microsoft.com/office/officeart/2008/layout/LinedList"/>
    <dgm:cxn modelId="{140E40BD-9D99-4A2B-94BF-142F7167B339}" type="presParOf" srcId="{0AE18213-D670-40D7-9C9F-D81263F67B7D}" destId="{DC29BEDA-7074-44E8-9226-84270B0597CE}" srcOrd="1" destOrd="0" presId="urn:microsoft.com/office/officeart/2008/layout/LinedList"/>
    <dgm:cxn modelId="{64EBF09A-7BE5-4D72-A9A7-5567DE1EFCE0}" type="presParOf" srcId="{D477C300-6901-48EC-98AB-1BFBD44E5AA1}" destId="{4BE4EF5D-42AF-454A-80C0-AF281C7E27BE}" srcOrd="10" destOrd="0" presId="urn:microsoft.com/office/officeart/2008/layout/LinedList"/>
    <dgm:cxn modelId="{E9348A26-3D06-42D2-987D-CEC02C12364C}" type="presParOf" srcId="{D477C300-6901-48EC-98AB-1BFBD44E5AA1}" destId="{DB3ED230-2737-445D-98D1-A05D9BF8CB46}" srcOrd="11" destOrd="0" presId="urn:microsoft.com/office/officeart/2008/layout/LinedList"/>
    <dgm:cxn modelId="{7B58DBFD-7A4C-4000-96C5-5146C8DEF882}" type="presParOf" srcId="{DB3ED230-2737-445D-98D1-A05D9BF8CB46}" destId="{BBC5A79D-0E41-4D2D-96DC-47F329AADDAA}" srcOrd="0" destOrd="0" presId="urn:microsoft.com/office/officeart/2008/layout/LinedList"/>
    <dgm:cxn modelId="{47F33D9D-B304-4298-B449-176F3A233EA6}" type="presParOf" srcId="{DB3ED230-2737-445D-98D1-A05D9BF8CB46}" destId="{2DC875FD-99BB-4533-8C5B-43A2EECA31D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Lst>
  <dgm:cxnLst>
    <dgm:cxn modelId="{A93BFA15-A41D-4980-B693-0E5939411BB4}" type="presOf" srcId="{0AD7DF8E-CD18-4E19-AAF2-678CE70A248E}" destId="{4F103E55-EEB4-44F4-B30A-121BFC12CEB4}" srcOrd="0"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1A25B5D-F770-491C-8120-5704AD9D5118}">
      <dgm:prSet/>
      <dgm:spPr/>
      <dgm:t>
        <a:bodyPr/>
        <a:lstStyle/>
        <a:p>
          <a:r>
            <a:rPr lang="en-US" dirty="0"/>
            <a:t>1) </a:t>
          </a:r>
          <a:r>
            <a:rPr lang="en-US" u="sng" dirty="0"/>
            <a:t>Algorithms</a:t>
          </a:r>
          <a:r>
            <a:rPr lang="en-US" dirty="0"/>
            <a:t>: A set of instructions that a computer follows to perform a specific task, generate pattern(s), or make decisions.</a:t>
          </a:r>
        </a:p>
      </dgm:t>
    </dgm:pt>
    <dgm:pt modelId="{A59AB064-E32B-4230-ABF4-1EACE27828CF}" type="parTrans" cxnId="{8C13EC9B-A62A-4946-9750-675D03CD70D9}">
      <dgm:prSet/>
      <dgm:spPr/>
      <dgm:t>
        <a:bodyPr/>
        <a:lstStyle/>
        <a:p>
          <a:endParaRPr lang="en-US"/>
        </a:p>
      </dgm:t>
    </dgm:pt>
    <dgm:pt modelId="{92104561-7C3C-4636-8374-CB370D605044}" type="sibTrans" cxnId="{8C13EC9B-A62A-4946-9750-675D03CD70D9}">
      <dgm:prSet/>
      <dgm:spPr/>
      <dgm:t>
        <a:bodyPr/>
        <a:lstStyle/>
        <a:p>
          <a:endParaRPr lang="en-US"/>
        </a:p>
      </dgm:t>
    </dgm:pt>
    <dgm:pt modelId="{35CE7685-8297-432C-8730-32862ECBE4EB}">
      <dgm:prSet/>
      <dgm:spPr/>
      <dgm:t>
        <a:bodyPr/>
        <a:lstStyle/>
        <a:p>
          <a:r>
            <a:rPr lang="en-US" dirty="0"/>
            <a:t>2) </a:t>
          </a:r>
          <a:r>
            <a:rPr lang="en-US" u="sng" dirty="0"/>
            <a:t>Machine Learning </a:t>
          </a:r>
          <a:r>
            <a:rPr lang="en-US" dirty="0"/>
            <a:t>(ML): A branch of AI. A subset of AI where systems learn from data without being explicitly programmed, enabling them to make predictions or decisions. </a:t>
          </a:r>
        </a:p>
        <a:p>
          <a:r>
            <a:rPr lang="en-US" dirty="0"/>
            <a:t>	A subset is called Generative AI (This type of AI creates new data, such as images, text, or codes)</a:t>
          </a:r>
        </a:p>
      </dgm:t>
    </dgm:pt>
    <dgm:pt modelId="{EE642392-E997-4BE5-839C-F5C08B2C775D}" type="parTrans" cxnId="{7A3FFDAE-8731-4712-8C73-C59E0D681938}">
      <dgm:prSet/>
      <dgm:spPr/>
      <dgm:t>
        <a:bodyPr/>
        <a:lstStyle/>
        <a:p>
          <a:endParaRPr lang="en-US"/>
        </a:p>
      </dgm:t>
    </dgm:pt>
    <dgm:pt modelId="{869BCBF6-4A92-42BB-AC19-35E56D437F6E}" type="sibTrans" cxnId="{7A3FFDAE-8731-4712-8C73-C59E0D681938}">
      <dgm:prSet/>
      <dgm:spPr/>
      <dgm:t>
        <a:bodyPr/>
        <a:lstStyle/>
        <a:p>
          <a:endParaRPr lang="en-US"/>
        </a:p>
      </dgm:t>
    </dgm:pt>
    <dgm:pt modelId="{537A8F14-2257-47F0-B0D9-029DB8A46179}">
      <dgm:prSet/>
      <dgm:spPr/>
      <dgm:t>
        <a:bodyPr/>
        <a:lstStyle/>
        <a:p>
          <a:r>
            <a:rPr lang="en-US" dirty="0"/>
            <a:t>3) </a:t>
          </a:r>
          <a:r>
            <a:rPr lang="en-US" u="sng" dirty="0"/>
            <a:t>Neural Networks</a:t>
          </a:r>
          <a:r>
            <a:rPr lang="en-US" dirty="0"/>
            <a:t>: Algorithms inspired by the human brain, composed of interconnected nodes (neurons) that process information. </a:t>
          </a:r>
        </a:p>
      </dgm:t>
    </dgm:pt>
    <dgm:pt modelId="{BA378A0A-1171-45DB-82C1-A63FB736A584}" type="parTrans" cxnId="{E1723FB2-A9BD-49C4-A78A-1863EC47031F}">
      <dgm:prSet/>
      <dgm:spPr/>
      <dgm:t>
        <a:bodyPr/>
        <a:lstStyle/>
        <a:p>
          <a:endParaRPr lang="en-US"/>
        </a:p>
      </dgm:t>
    </dgm:pt>
    <dgm:pt modelId="{A2E97D37-2318-4A9F-A24E-687B6A0B6EDA}" type="sibTrans" cxnId="{E1723FB2-A9BD-49C4-A78A-1863EC47031F}">
      <dgm:prSet/>
      <dgm:spPr/>
      <dgm:t>
        <a:bodyPr/>
        <a:lstStyle/>
        <a:p>
          <a:endParaRPr lang="en-US"/>
        </a:p>
      </dgm:t>
    </dgm:pt>
    <dgm:pt modelId="{D6E443F2-E88F-4545-B158-634C65B73643}">
      <dgm:prSet/>
      <dgm:spPr/>
      <dgm:t>
        <a:bodyPr/>
        <a:lstStyle/>
        <a:p>
          <a:r>
            <a:rPr lang="en-US" dirty="0"/>
            <a:t>https://www.turing.ac.uk/news/data-science-and-ai-glossary</a:t>
          </a:r>
        </a:p>
      </dgm:t>
    </dgm:pt>
    <dgm:pt modelId="{23881DC2-F421-478D-8726-27574F4AD6BC}" type="parTrans" cxnId="{5E74987F-EB71-49BC-81D8-8FAF4AE42A8E}">
      <dgm:prSet/>
      <dgm:spPr/>
      <dgm:t>
        <a:bodyPr/>
        <a:lstStyle/>
        <a:p>
          <a:endParaRPr lang="en-US"/>
        </a:p>
      </dgm:t>
    </dgm:pt>
    <dgm:pt modelId="{937C6D29-8DFF-4B82-9924-15E32DA75E7D}" type="sibTrans" cxnId="{5E74987F-EB71-49BC-81D8-8FAF4AE42A8E}">
      <dgm:prSet/>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 modelId="{990D4F38-536B-468A-9859-6ED468254D60}" type="pres">
      <dgm:prSet presAssocID="{91A25B5D-F770-491C-8120-5704AD9D5118}" presName="compNode" presStyleCnt="0"/>
      <dgm:spPr/>
    </dgm:pt>
    <dgm:pt modelId="{C9A348D3-3B7D-4025-8CF2-824E076A5A9A}" type="pres">
      <dgm:prSet presAssocID="{91A25B5D-F770-491C-8120-5704AD9D5118}" presName="bgRect" presStyleLbl="bgShp" presStyleIdx="0" presStyleCnt="4"/>
      <dgm:spPr/>
    </dgm:pt>
    <dgm:pt modelId="{317CF905-8CEE-4944-BEB1-9A36561E732A}" type="pres">
      <dgm:prSet presAssocID="{91A25B5D-F770-491C-8120-5704AD9D511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DD16BDC6-C745-4EAA-A85A-D530C138EC76}" type="pres">
      <dgm:prSet presAssocID="{91A25B5D-F770-491C-8120-5704AD9D5118}" presName="spaceRect" presStyleCnt="0"/>
      <dgm:spPr/>
    </dgm:pt>
    <dgm:pt modelId="{5533730C-96C2-48B0-9E6E-D2CD839A3532}" type="pres">
      <dgm:prSet presAssocID="{91A25B5D-F770-491C-8120-5704AD9D5118}" presName="parTx" presStyleLbl="revTx" presStyleIdx="0" presStyleCnt="4">
        <dgm:presLayoutVars>
          <dgm:chMax val="0"/>
          <dgm:chPref val="0"/>
        </dgm:presLayoutVars>
      </dgm:prSet>
      <dgm:spPr/>
    </dgm:pt>
    <dgm:pt modelId="{2E416AD8-BF8C-4CD2-A850-96454C3C0EFA}" type="pres">
      <dgm:prSet presAssocID="{92104561-7C3C-4636-8374-CB370D605044}" presName="sibTrans" presStyleCnt="0"/>
      <dgm:spPr/>
    </dgm:pt>
    <dgm:pt modelId="{0E25CD62-3E19-4B2B-895B-BE7C2C93F76D}" type="pres">
      <dgm:prSet presAssocID="{35CE7685-8297-432C-8730-32862ECBE4EB}" presName="compNode" presStyleCnt="0"/>
      <dgm:spPr/>
    </dgm:pt>
    <dgm:pt modelId="{C2609A5E-1B2C-498A-94EF-054E67863154}" type="pres">
      <dgm:prSet presAssocID="{35CE7685-8297-432C-8730-32862ECBE4EB}" presName="bgRect" presStyleLbl="bgShp" presStyleIdx="1" presStyleCnt="4"/>
      <dgm:spPr/>
    </dgm:pt>
    <dgm:pt modelId="{EEA26A8E-1D31-436A-836A-82E909FE6F6D}" type="pres">
      <dgm:prSet presAssocID="{35CE7685-8297-432C-8730-32862ECBE4E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ot"/>
        </a:ext>
      </dgm:extLst>
    </dgm:pt>
    <dgm:pt modelId="{FEC0F4C3-4E0C-4ED8-89C6-309433A85FD0}" type="pres">
      <dgm:prSet presAssocID="{35CE7685-8297-432C-8730-32862ECBE4EB}" presName="spaceRect" presStyleCnt="0"/>
      <dgm:spPr/>
    </dgm:pt>
    <dgm:pt modelId="{1F3131E2-60D8-4F95-B6B4-26B95CB5B2C1}" type="pres">
      <dgm:prSet presAssocID="{35CE7685-8297-432C-8730-32862ECBE4EB}" presName="parTx" presStyleLbl="revTx" presStyleIdx="1" presStyleCnt="4">
        <dgm:presLayoutVars>
          <dgm:chMax val="0"/>
          <dgm:chPref val="0"/>
        </dgm:presLayoutVars>
      </dgm:prSet>
      <dgm:spPr/>
    </dgm:pt>
    <dgm:pt modelId="{37920BD7-6DD8-4E01-9D52-F244170A333B}" type="pres">
      <dgm:prSet presAssocID="{869BCBF6-4A92-42BB-AC19-35E56D437F6E}" presName="sibTrans" presStyleCnt="0"/>
      <dgm:spPr/>
    </dgm:pt>
    <dgm:pt modelId="{A03FD4F7-FEA5-43D2-9B80-C97C4987745C}" type="pres">
      <dgm:prSet presAssocID="{537A8F14-2257-47F0-B0D9-029DB8A46179}" presName="compNode" presStyleCnt="0"/>
      <dgm:spPr/>
    </dgm:pt>
    <dgm:pt modelId="{DFF6870C-F19B-435C-95C3-003E6E01917A}" type="pres">
      <dgm:prSet presAssocID="{537A8F14-2257-47F0-B0D9-029DB8A46179}" presName="bgRect" presStyleLbl="bgShp" presStyleIdx="2" presStyleCnt="4"/>
      <dgm:spPr/>
    </dgm:pt>
    <dgm:pt modelId="{66655E92-E0CD-4357-A492-79865860C498}" type="pres">
      <dgm:prSet presAssocID="{537A8F14-2257-47F0-B0D9-029DB8A4617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1480A9EC-0023-4391-A16B-1A320B8CDCD5}" type="pres">
      <dgm:prSet presAssocID="{537A8F14-2257-47F0-B0D9-029DB8A46179}" presName="spaceRect" presStyleCnt="0"/>
      <dgm:spPr/>
    </dgm:pt>
    <dgm:pt modelId="{F019D534-D739-4EC9-895E-C9EF64D481F7}" type="pres">
      <dgm:prSet presAssocID="{537A8F14-2257-47F0-B0D9-029DB8A46179}" presName="parTx" presStyleLbl="revTx" presStyleIdx="2" presStyleCnt="4">
        <dgm:presLayoutVars>
          <dgm:chMax val="0"/>
          <dgm:chPref val="0"/>
        </dgm:presLayoutVars>
      </dgm:prSet>
      <dgm:spPr/>
    </dgm:pt>
    <dgm:pt modelId="{7067334E-DC09-4EAD-99EE-6AB83CB3EB94}" type="pres">
      <dgm:prSet presAssocID="{A2E97D37-2318-4A9F-A24E-687B6A0B6EDA}" presName="sibTrans" presStyleCnt="0"/>
      <dgm:spPr/>
    </dgm:pt>
    <dgm:pt modelId="{ED564976-A47D-4B0A-AFEE-7010F916D77D}" type="pres">
      <dgm:prSet presAssocID="{D6E443F2-E88F-4545-B158-634C65B73643}" presName="compNode" presStyleCnt="0"/>
      <dgm:spPr/>
    </dgm:pt>
    <dgm:pt modelId="{6D3E1CFE-6EAD-43CF-9DB8-68D673D8BA9E}" type="pres">
      <dgm:prSet presAssocID="{D6E443F2-E88F-4545-B158-634C65B73643}" presName="bgRect" presStyleLbl="bgShp" presStyleIdx="3" presStyleCnt="4" custLinFactNeighborX="24866" custLinFactNeighborY="4204"/>
      <dgm:spPr/>
    </dgm:pt>
    <dgm:pt modelId="{BAAD0544-00AE-4924-B659-2654D6BCC40A}" type="pres">
      <dgm:prSet presAssocID="{D6E443F2-E88F-4545-B158-634C65B7364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arth Globe Americas"/>
        </a:ext>
      </dgm:extLst>
    </dgm:pt>
    <dgm:pt modelId="{246CC0DD-3610-41A5-AAD4-1A6AB7968038}" type="pres">
      <dgm:prSet presAssocID="{D6E443F2-E88F-4545-B158-634C65B73643}" presName="spaceRect" presStyleCnt="0"/>
      <dgm:spPr/>
    </dgm:pt>
    <dgm:pt modelId="{86913C26-CA4E-44A5-91E7-E3C3A5831D22}" type="pres">
      <dgm:prSet presAssocID="{D6E443F2-E88F-4545-B158-634C65B73643}" presName="parTx" presStyleLbl="revTx" presStyleIdx="3" presStyleCnt="4">
        <dgm:presLayoutVars>
          <dgm:chMax val="0"/>
          <dgm:chPref val="0"/>
        </dgm:presLayoutVars>
      </dgm:prSet>
      <dgm:spPr/>
    </dgm:pt>
  </dgm:ptLst>
  <dgm:cxnLst>
    <dgm:cxn modelId="{24C8E40B-E32F-4C00-922D-645DE32DF31C}" type="presOf" srcId="{91A25B5D-F770-491C-8120-5704AD9D5118}" destId="{5533730C-96C2-48B0-9E6E-D2CD839A3532}" srcOrd="0" destOrd="0" presId="urn:microsoft.com/office/officeart/2018/2/layout/IconVerticalSolidList"/>
    <dgm:cxn modelId="{A93BFA15-A41D-4980-B693-0E5939411BB4}" type="presOf" srcId="{0AD7DF8E-CD18-4E19-AAF2-678CE70A248E}" destId="{4F103E55-EEB4-44F4-B30A-121BFC12CEB4}" srcOrd="0" destOrd="0" presId="urn:microsoft.com/office/officeart/2018/2/layout/IconVerticalSolidList"/>
    <dgm:cxn modelId="{A5465D36-2E48-45E4-8606-F50CCAE1D3BC}" type="presOf" srcId="{35CE7685-8297-432C-8730-32862ECBE4EB}" destId="{1F3131E2-60D8-4F95-B6B4-26B95CB5B2C1}" srcOrd="0" destOrd="0" presId="urn:microsoft.com/office/officeart/2018/2/layout/IconVerticalSolidList"/>
    <dgm:cxn modelId="{5E74987F-EB71-49BC-81D8-8FAF4AE42A8E}" srcId="{0AD7DF8E-CD18-4E19-AAF2-678CE70A248E}" destId="{D6E443F2-E88F-4545-B158-634C65B73643}" srcOrd="3" destOrd="0" parTransId="{23881DC2-F421-478D-8726-27574F4AD6BC}" sibTransId="{937C6D29-8DFF-4B82-9924-15E32DA75E7D}"/>
    <dgm:cxn modelId="{60D1E093-DB88-4182-B346-FD6387057C15}" type="presOf" srcId="{537A8F14-2257-47F0-B0D9-029DB8A46179}" destId="{F019D534-D739-4EC9-895E-C9EF64D481F7}" srcOrd="0" destOrd="0" presId="urn:microsoft.com/office/officeart/2018/2/layout/IconVerticalSolidList"/>
    <dgm:cxn modelId="{8C13EC9B-A62A-4946-9750-675D03CD70D9}" srcId="{0AD7DF8E-CD18-4E19-AAF2-678CE70A248E}" destId="{91A25B5D-F770-491C-8120-5704AD9D5118}" srcOrd="0" destOrd="0" parTransId="{A59AB064-E32B-4230-ABF4-1EACE27828CF}" sibTransId="{92104561-7C3C-4636-8374-CB370D605044}"/>
    <dgm:cxn modelId="{C7CF26A1-2374-4E30-B9B2-23FF6D34C4B7}" type="presOf" srcId="{D6E443F2-E88F-4545-B158-634C65B73643}" destId="{86913C26-CA4E-44A5-91E7-E3C3A5831D22}" srcOrd="0" destOrd="0" presId="urn:microsoft.com/office/officeart/2018/2/layout/IconVerticalSolidList"/>
    <dgm:cxn modelId="{7A3FFDAE-8731-4712-8C73-C59E0D681938}" srcId="{0AD7DF8E-CD18-4E19-AAF2-678CE70A248E}" destId="{35CE7685-8297-432C-8730-32862ECBE4EB}" srcOrd="1" destOrd="0" parTransId="{EE642392-E997-4BE5-839C-F5C08B2C775D}" sibTransId="{869BCBF6-4A92-42BB-AC19-35E56D437F6E}"/>
    <dgm:cxn modelId="{E1723FB2-A9BD-49C4-A78A-1863EC47031F}" srcId="{0AD7DF8E-CD18-4E19-AAF2-678CE70A248E}" destId="{537A8F14-2257-47F0-B0D9-029DB8A46179}" srcOrd="2" destOrd="0" parTransId="{BA378A0A-1171-45DB-82C1-A63FB736A584}" sibTransId="{A2E97D37-2318-4A9F-A24E-687B6A0B6EDA}"/>
    <dgm:cxn modelId="{641C006C-2549-4002-82B2-9C7801E28A1E}" type="presParOf" srcId="{4F103E55-EEB4-44F4-B30A-121BFC12CEB4}" destId="{990D4F38-536B-468A-9859-6ED468254D60}" srcOrd="0" destOrd="0" presId="urn:microsoft.com/office/officeart/2018/2/layout/IconVerticalSolidList"/>
    <dgm:cxn modelId="{C7419E20-3C05-4D24-9D62-24B32D6C4E08}" type="presParOf" srcId="{990D4F38-536B-468A-9859-6ED468254D60}" destId="{C9A348D3-3B7D-4025-8CF2-824E076A5A9A}" srcOrd="0" destOrd="0" presId="urn:microsoft.com/office/officeart/2018/2/layout/IconVerticalSolidList"/>
    <dgm:cxn modelId="{BEE7D11D-A998-44F6-ACD4-844933D3C989}" type="presParOf" srcId="{990D4F38-536B-468A-9859-6ED468254D60}" destId="{317CF905-8CEE-4944-BEB1-9A36561E732A}" srcOrd="1" destOrd="0" presId="urn:microsoft.com/office/officeart/2018/2/layout/IconVerticalSolidList"/>
    <dgm:cxn modelId="{0829E1D4-686B-4E07-A15D-4FC42DE06298}" type="presParOf" srcId="{990D4F38-536B-468A-9859-6ED468254D60}" destId="{DD16BDC6-C745-4EAA-A85A-D530C138EC76}" srcOrd="2" destOrd="0" presId="urn:microsoft.com/office/officeart/2018/2/layout/IconVerticalSolidList"/>
    <dgm:cxn modelId="{A626AAB2-DCC1-464C-802D-8721BF8C6D0D}" type="presParOf" srcId="{990D4F38-536B-468A-9859-6ED468254D60}" destId="{5533730C-96C2-48B0-9E6E-D2CD839A3532}" srcOrd="3" destOrd="0" presId="urn:microsoft.com/office/officeart/2018/2/layout/IconVerticalSolidList"/>
    <dgm:cxn modelId="{B89CD299-E59D-4ED4-A449-11541B8D0766}" type="presParOf" srcId="{4F103E55-EEB4-44F4-B30A-121BFC12CEB4}" destId="{2E416AD8-BF8C-4CD2-A850-96454C3C0EFA}" srcOrd="1" destOrd="0" presId="urn:microsoft.com/office/officeart/2018/2/layout/IconVerticalSolidList"/>
    <dgm:cxn modelId="{7211FED4-78C3-4D02-9A00-A343D5A9D164}" type="presParOf" srcId="{4F103E55-EEB4-44F4-B30A-121BFC12CEB4}" destId="{0E25CD62-3E19-4B2B-895B-BE7C2C93F76D}" srcOrd="2" destOrd="0" presId="urn:microsoft.com/office/officeart/2018/2/layout/IconVerticalSolidList"/>
    <dgm:cxn modelId="{B5D4C9DB-409E-4947-835D-E5BA31B46E9E}" type="presParOf" srcId="{0E25CD62-3E19-4B2B-895B-BE7C2C93F76D}" destId="{C2609A5E-1B2C-498A-94EF-054E67863154}" srcOrd="0" destOrd="0" presId="urn:microsoft.com/office/officeart/2018/2/layout/IconVerticalSolidList"/>
    <dgm:cxn modelId="{1507CAF6-037F-4B0F-BF44-B0D3B2BE6A2F}" type="presParOf" srcId="{0E25CD62-3E19-4B2B-895B-BE7C2C93F76D}" destId="{EEA26A8E-1D31-436A-836A-82E909FE6F6D}" srcOrd="1" destOrd="0" presId="urn:microsoft.com/office/officeart/2018/2/layout/IconVerticalSolidList"/>
    <dgm:cxn modelId="{6CE43956-1197-41AB-9ECE-44068765A314}" type="presParOf" srcId="{0E25CD62-3E19-4B2B-895B-BE7C2C93F76D}" destId="{FEC0F4C3-4E0C-4ED8-89C6-309433A85FD0}" srcOrd="2" destOrd="0" presId="urn:microsoft.com/office/officeart/2018/2/layout/IconVerticalSolidList"/>
    <dgm:cxn modelId="{DB24C407-EA43-4B22-A7DA-8A1D479CA813}" type="presParOf" srcId="{0E25CD62-3E19-4B2B-895B-BE7C2C93F76D}" destId="{1F3131E2-60D8-4F95-B6B4-26B95CB5B2C1}" srcOrd="3" destOrd="0" presId="urn:microsoft.com/office/officeart/2018/2/layout/IconVerticalSolidList"/>
    <dgm:cxn modelId="{D4ADFA27-12E4-4ABB-B02E-EF52C7CDE18B}" type="presParOf" srcId="{4F103E55-EEB4-44F4-B30A-121BFC12CEB4}" destId="{37920BD7-6DD8-4E01-9D52-F244170A333B}" srcOrd="3" destOrd="0" presId="urn:microsoft.com/office/officeart/2018/2/layout/IconVerticalSolidList"/>
    <dgm:cxn modelId="{6CB5780D-4880-456F-ACF8-BE2531F891F6}" type="presParOf" srcId="{4F103E55-EEB4-44F4-B30A-121BFC12CEB4}" destId="{A03FD4F7-FEA5-43D2-9B80-C97C4987745C}" srcOrd="4" destOrd="0" presId="urn:microsoft.com/office/officeart/2018/2/layout/IconVerticalSolidList"/>
    <dgm:cxn modelId="{43B17E40-2BC8-4286-B06F-ECE4A2E7EF63}" type="presParOf" srcId="{A03FD4F7-FEA5-43D2-9B80-C97C4987745C}" destId="{DFF6870C-F19B-435C-95C3-003E6E01917A}" srcOrd="0" destOrd="0" presId="urn:microsoft.com/office/officeart/2018/2/layout/IconVerticalSolidList"/>
    <dgm:cxn modelId="{5C0C5277-001D-445E-B7AA-B0808790947A}" type="presParOf" srcId="{A03FD4F7-FEA5-43D2-9B80-C97C4987745C}" destId="{66655E92-E0CD-4357-A492-79865860C498}" srcOrd="1" destOrd="0" presId="urn:microsoft.com/office/officeart/2018/2/layout/IconVerticalSolidList"/>
    <dgm:cxn modelId="{47401C9D-5DF9-417E-8811-88A155C1B291}" type="presParOf" srcId="{A03FD4F7-FEA5-43D2-9B80-C97C4987745C}" destId="{1480A9EC-0023-4391-A16B-1A320B8CDCD5}" srcOrd="2" destOrd="0" presId="urn:microsoft.com/office/officeart/2018/2/layout/IconVerticalSolidList"/>
    <dgm:cxn modelId="{D776BF97-CC60-4304-903C-3104387B826D}" type="presParOf" srcId="{A03FD4F7-FEA5-43D2-9B80-C97C4987745C}" destId="{F019D534-D739-4EC9-895E-C9EF64D481F7}" srcOrd="3" destOrd="0" presId="urn:microsoft.com/office/officeart/2018/2/layout/IconVerticalSolidList"/>
    <dgm:cxn modelId="{8BC7E1A0-FED3-4333-8AE9-126862CCA0B3}" type="presParOf" srcId="{4F103E55-EEB4-44F4-B30A-121BFC12CEB4}" destId="{7067334E-DC09-4EAD-99EE-6AB83CB3EB94}" srcOrd="5" destOrd="0" presId="urn:microsoft.com/office/officeart/2018/2/layout/IconVerticalSolidList"/>
    <dgm:cxn modelId="{1525FF83-BF44-4921-B48D-BF8295C388A5}" type="presParOf" srcId="{4F103E55-EEB4-44F4-B30A-121BFC12CEB4}" destId="{ED564976-A47D-4B0A-AFEE-7010F916D77D}" srcOrd="6" destOrd="0" presId="urn:microsoft.com/office/officeart/2018/2/layout/IconVerticalSolidList"/>
    <dgm:cxn modelId="{28D637CE-A039-4F31-8844-5D4DFE259CC8}" type="presParOf" srcId="{ED564976-A47D-4B0A-AFEE-7010F916D77D}" destId="{6D3E1CFE-6EAD-43CF-9DB8-68D673D8BA9E}" srcOrd="0" destOrd="0" presId="urn:microsoft.com/office/officeart/2018/2/layout/IconVerticalSolidList"/>
    <dgm:cxn modelId="{3E0226B2-4A0C-45C2-93DF-73B45BA90369}" type="presParOf" srcId="{ED564976-A47D-4B0A-AFEE-7010F916D77D}" destId="{BAAD0544-00AE-4924-B659-2654D6BCC40A}" srcOrd="1" destOrd="0" presId="urn:microsoft.com/office/officeart/2018/2/layout/IconVerticalSolidList"/>
    <dgm:cxn modelId="{98741FE3-E9C5-4B74-B011-698124139CE4}" type="presParOf" srcId="{ED564976-A47D-4B0A-AFEE-7010F916D77D}" destId="{246CC0DD-3610-41A5-AAD4-1A6AB7968038}" srcOrd="2" destOrd="0" presId="urn:microsoft.com/office/officeart/2018/2/layout/IconVerticalSolidList"/>
    <dgm:cxn modelId="{4F7DF039-8326-4DC1-9552-207B5BAE0649}" type="presParOf" srcId="{ED564976-A47D-4B0A-AFEE-7010F916D77D}" destId="{86913C26-CA4E-44A5-91E7-E3C3A5831D22}"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1A25B5D-F770-491C-8120-5704AD9D5118}">
      <dgm:prSet/>
      <dgm:spPr/>
      <dgm:t>
        <a:bodyPr/>
        <a:lstStyle/>
        <a:p>
          <a:r>
            <a:rPr lang="en-US" dirty="0"/>
            <a:t>4) </a:t>
          </a:r>
          <a:r>
            <a:rPr lang="en-US" u="sng" dirty="0"/>
            <a:t>Convolutional Neural Network </a:t>
          </a:r>
          <a:r>
            <a:rPr lang="en-US" dirty="0"/>
            <a:t>(CNN): Is a type of neural networks used to identify and analyze images.</a:t>
          </a:r>
        </a:p>
      </dgm:t>
    </dgm:pt>
    <dgm:pt modelId="{A59AB064-E32B-4230-ABF4-1EACE27828CF}" type="parTrans" cxnId="{8C13EC9B-A62A-4946-9750-675D03CD70D9}">
      <dgm:prSet/>
      <dgm:spPr/>
      <dgm:t>
        <a:bodyPr/>
        <a:lstStyle/>
        <a:p>
          <a:endParaRPr lang="en-US"/>
        </a:p>
      </dgm:t>
    </dgm:pt>
    <dgm:pt modelId="{92104561-7C3C-4636-8374-CB370D605044}" type="sibTrans" cxnId="{8C13EC9B-A62A-4946-9750-675D03CD70D9}">
      <dgm:prSet/>
      <dgm:spPr/>
      <dgm:t>
        <a:bodyPr/>
        <a:lstStyle/>
        <a:p>
          <a:endParaRPr lang="en-US"/>
        </a:p>
      </dgm:t>
    </dgm:pt>
    <dgm:pt modelId="{35CE7685-8297-432C-8730-32862ECBE4EB}">
      <dgm:prSet/>
      <dgm:spPr/>
      <dgm:t>
        <a:bodyPr/>
        <a:lstStyle/>
        <a:p>
          <a:r>
            <a:rPr lang="en-US" dirty="0"/>
            <a:t>5) </a:t>
          </a:r>
          <a:r>
            <a:rPr lang="en-US" u="sng" dirty="0"/>
            <a:t>Expert System</a:t>
          </a:r>
          <a:r>
            <a:rPr lang="en-US" dirty="0"/>
            <a:t>: An AI system that uses a knowledge base of human domain expertise for problem solving.</a:t>
          </a:r>
        </a:p>
      </dgm:t>
    </dgm:pt>
    <dgm:pt modelId="{EE642392-E997-4BE5-839C-F5C08B2C775D}" type="parTrans" cxnId="{7A3FFDAE-8731-4712-8C73-C59E0D681938}">
      <dgm:prSet/>
      <dgm:spPr/>
      <dgm:t>
        <a:bodyPr/>
        <a:lstStyle/>
        <a:p>
          <a:endParaRPr lang="en-US"/>
        </a:p>
      </dgm:t>
    </dgm:pt>
    <dgm:pt modelId="{869BCBF6-4A92-42BB-AC19-35E56D437F6E}" type="sibTrans" cxnId="{7A3FFDAE-8731-4712-8C73-C59E0D681938}">
      <dgm:prSet/>
      <dgm:spPr/>
      <dgm:t>
        <a:bodyPr/>
        <a:lstStyle/>
        <a:p>
          <a:endParaRPr lang="en-US"/>
        </a:p>
      </dgm:t>
    </dgm:pt>
    <dgm:pt modelId="{537A8F14-2257-47F0-B0D9-029DB8A46179}">
      <dgm:prSet/>
      <dgm:spPr/>
      <dgm:t>
        <a:bodyPr/>
        <a:lstStyle/>
        <a:p>
          <a:r>
            <a:rPr lang="en-US" dirty="0"/>
            <a:t>6) </a:t>
          </a:r>
          <a:r>
            <a:rPr lang="en-US" u="sng" dirty="0"/>
            <a:t>Turing Test</a:t>
          </a:r>
          <a:r>
            <a:rPr lang="en-US" dirty="0"/>
            <a:t>: A test of machine’s ability to behave in an intelligent manner that is indistinguishable from human behavior. Developed by Alan Turing in 1950.</a:t>
          </a:r>
        </a:p>
      </dgm:t>
    </dgm:pt>
    <dgm:pt modelId="{BA378A0A-1171-45DB-82C1-A63FB736A584}" type="parTrans" cxnId="{E1723FB2-A9BD-49C4-A78A-1863EC47031F}">
      <dgm:prSet/>
      <dgm:spPr/>
      <dgm:t>
        <a:bodyPr/>
        <a:lstStyle/>
        <a:p>
          <a:endParaRPr lang="en-US"/>
        </a:p>
      </dgm:t>
    </dgm:pt>
    <dgm:pt modelId="{A2E97D37-2318-4A9F-A24E-687B6A0B6EDA}" type="sibTrans" cxnId="{E1723FB2-A9BD-49C4-A78A-1863EC47031F}">
      <dgm:prSet/>
      <dgm:spPr/>
      <dgm:t>
        <a:bodyPr/>
        <a:lstStyle/>
        <a:p>
          <a:endParaRPr lang="en-US"/>
        </a:p>
      </dgm:t>
    </dgm:pt>
    <dgm:pt modelId="{D6E443F2-E88F-4545-B158-634C65B73643}">
      <dgm:prSet/>
      <dgm:spPr/>
      <dgm:t>
        <a:bodyPr/>
        <a:lstStyle/>
        <a:p>
          <a:r>
            <a:rPr lang="en-US" dirty="0"/>
            <a:t>7) </a:t>
          </a:r>
          <a:r>
            <a:rPr lang="en-US" u="sng" dirty="0"/>
            <a:t>Heuristics:</a:t>
          </a:r>
          <a:r>
            <a:rPr lang="en-US" dirty="0"/>
            <a:t> Common sense rules, based on experience. In heuristic programming, programs are self-learning and improve with experience. Frequently used with expert systems. (Rosso, 2018)</a:t>
          </a:r>
        </a:p>
      </dgm:t>
    </dgm:pt>
    <dgm:pt modelId="{23881DC2-F421-478D-8726-27574F4AD6BC}" type="parTrans" cxnId="{5E74987F-EB71-49BC-81D8-8FAF4AE42A8E}">
      <dgm:prSet/>
      <dgm:spPr/>
      <dgm:t>
        <a:bodyPr/>
        <a:lstStyle/>
        <a:p>
          <a:endParaRPr lang="en-US"/>
        </a:p>
      </dgm:t>
    </dgm:pt>
    <dgm:pt modelId="{937C6D29-8DFF-4B82-9924-15E32DA75E7D}" type="sibTrans" cxnId="{5E74987F-EB71-49BC-81D8-8FAF4AE42A8E}">
      <dgm:prSet/>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 modelId="{990D4F38-536B-468A-9859-6ED468254D60}" type="pres">
      <dgm:prSet presAssocID="{91A25B5D-F770-491C-8120-5704AD9D5118}" presName="compNode" presStyleCnt="0"/>
      <dgm:spPr/>
    </dgm:pt>
    <dgm:pt modelId="{C9A348D3-3B7D-4025-8CF2-824E076A5A9A}" type="pres">
      <dgm:prSet presAssocID="{91A25B5D-F770-491C-8120-5704AD9D5118}" presName="bgRect" presStyleLbl="bgShp" presStyleIdx="0" presStyleCnt="4"/>
      <dgm:spPr/>
    </dgm:pt>
    <dgm:pt modelId="{317CF905-8CEE-4944-BEB1-9A36561E732A}" type="pres">
      <dgm:prSet presAssocID="{91A25B5D-F770-491C-8120-5704AD9D511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DD16BDC6-C745-4EAA-A85A-D530C138EC76}" type="pres">
      <dgm:prSet presAssocID="{91A25B5D-F770-491C-8120-5704AD9D5118}" presName="spaceRect" presStyleCnt="0"/>
      <dgm:spPr/>
    </dgm:pt>
    <dgm:pt modelId="{5533730C-96C2-48B0-9E6E-D2CD839A3532}" type="pres">
      <dgm:prSet presAssocID="{91A25B5D-F770-491C-8120-5704AD9D5118}" presName="parTx" presStyleLbl="revTx" presStyleIdx="0" presStyleCnt="4">
        <dgm:presLayoutVars>
          <dgm:chMax val="0"/>
          <dgm:chPref val="0"/>
        </dgm:presLayoutVars>
      </dgm:prSet>
      <dgm:spPr/>
    </dgm:pt>
    <dgm:pt modelId="{2E416AD8-BF8C-4CD2-A850-96454C3C0EFA}" type="pres">
      <dgm:prSet presAssocID="{92104561-7C3C-4636-8374-CB370D605044}" presName="sibTrans" presStyleCnt="0"/>
      <dgm:spPr/>
    </dgm:pt>
    <dgm:pt modelId="{0E25CD62-3E19-4B2B-895B-BE7C2C93F76D}" type="pres">
      <dgm:prSet presAssocID="{35CE7685-8297-432C-8730-32862ECBE4EB}" presName="compNode" presStyleCnt="0"/>
      <dgm:spPr/>
    </dgm:pt>
    <dgm:pt modelId="{C2609A5E-1B2C-498A-94EF-054E67863154}" type="pres">
      <dgm:prSet presAssocID="{35CE7685-8297-432C-8730-32862ECBE4EB}" presName="bgRect" presStyleLbl="bgShp" presStyleIdx="1" presStyleCnt="4"/>
      <dgm:spPr/>
    </dgm:pt>
    <dgm:pt modelId="{EEA26A8E-1D31-436A-836A-82E909FE6F6D}" type="pres">
      <dgm:prSet presAssocID="{35CE7685-8297-432C-8730-32862ECBE4E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ot"/>
        </a:ext>
      </dgm:extLst>
    </dgm:pt>
    <dgm:pt modelId="{FEC0F4C3-4E0C-4ED8-89C6-309433A85FD0}" type="pres">
      <dgm:prSet presAssocID="{35CE7685-8297-432C-8730-32862ECBE4EB}" presName="spaceRect" presStyleCnt="0"/>
      <dgm:spPr/>
    </dgm:pt>
    <dgm:pt modelId="{1F3131E2-60D8-4F95-B6B4-26B95CB5B2C1}" type="pres">
      <dgm:prSet presAssocID="{35CE7685-8297-432C-8730-32862ECBE4EB}" presName="parTx" presStyleLbl="revTx" presStyleIdx="1" presStyleCnt="4">
        <dgm:presLayoutVars>
          <dgm:chMax val="0"/>
          <dgm:chPref val="0"/>
        </dgm:presLayoutVars>
      </dgm:prSet>
      <dgm:spPr/>
    </dgm:pt>
    <dgm:pt modelId="{37920BD7-6DD8-4E01-9D52-F244170A333B}" type="pres">
      <dgm:prSet presAssocID="{869BCBF6-4A92-42BB-AC19-35E56D437F6E}" presName="sibTrans" presStyleCnt="0"/>
      <dgm:spPr/>
    </dgm:pt>
    <dgm:pt modelId="{A03FD4F7-FEA5-43D2-9B80-C97C4987745C}" type="pres">
      <dgm:prSet presAssocID="{537A8F14-2257-47F0-B0D9-029DB8A46179}" presName="compNode" presStyleCnt="0"/>
      <dgm:spPr/>
    </dgm:pt>
    <dgm:pt modelId="{DFF6870C-F19B-435C-95C3-003E6E01917A}" type="pres">
      <dgm:prSet presAssocID="{537A8F14-2257-47F0-B0D9-029DB8A46179}" presName="bgRect" presStyleLbl="bgShp" presStyleIdx="2" presStyleCnt="4"/>
      <dgm:spPr/>
    </dgm:pt>
    <dgm:pt modelId="{66655E92-E0CD-4357-A492-79865860C498}" type="pres">
      <dgm:prSet presAssocID="{537A8F14-2257-47F0-B0D9-029DB8A4617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1480A9EC-0023-4391-A16B-1A320B8CDCD5}" type="pres">
      <dgm:prSet presAssocID="{537A8F14-2257-47F0-B0D9-029DB8A46179}" presName="spaceRect" presStyleCnt="0"/>
      <dgm:spPr/>
    </dgm:pt>
    <dgm:pt modelId="{F019D534-D739-4EC9-895E-C9EF64D481F7}" type="pres">
      <dgm:prSet presAssocID="{537A8F14-2257-47F0-B0D9-029DB8A46179}" presName="parTx" presStyleLbl="revTx" presStyleIdx="2" presStyleCnt="4">
        <dgm:presLayoutVars>
          <dgm:chMax val="0"/>
          <dgm:chPref val="0"/>
        </dgm:presLayoutVars>
      </dgm:prSet>
      <dgm:spPr/>
    </dgm:pt>
    <dgm:pt modelId="{7067334E-DC09-4EAD-99EE-6AB83CB3EB94}" type="pres">
      <dgm:prSet presAssocID="{A2E97D37-2318-4A9F-A24E-687B6A0B6EDA}" presName="sibTrans" presStyleCnt="0"/>
      <dgm:spPr/>
    </dgm:pt>
    <dgm:pt modelId="{ED564976-A47D-4B0A-AFEE-7010F916D77D}" type="pres">
      <dgm:prSet presAssocID="{D6E443F2-E88F-4545-B158-634C65B73643}" presName="compNode" presStyleCnt="0"/>
      <dgm:spPr/>
    </dgm:pt>
    <dgm:pt modelId="{6D3E1CFE-6EAD-43CF-9DB8-68D673D8BA9E}" type="pres">
      <dgm:prSet presAssocID="{D6E443F2-E88F-4545-B158-634C65B73643}" presName="bgRect" presStyleLbl="bgShp" presStyleIdx="3" presStyleCnt="4" custLinFactNeighborX="24866" custLinFactNeighborY="4204"/>
      <dgm:spPr/>
    </dgm:pt>
    <dgm:pt modelId="{BAAD0544-00AE-4924-B659-2654D6BCC40A}" type="pres">
      <dgm:prSet presAssocID="{D6E443F2-E88F-4545-B158-634C65B7364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arth Globe Americas"/>
        </a:ext>
      </dgm:extLst>
    </dgm:pt>
    <dgm:pt modelId="{246CC0DD-3610-41A5-AAD4-1A6AB7968038}" type="pres">
      <dgm:prSet presAssocID="{D6E443F2-E88F-4545-B158-634C65B73643}" presName="spaceRect" presStyleCnt="0"/>
      <dgm:spPr/>
    </dgm:pt>
    <dgm:pt modelId="{86913C26-CA4E-44A5-91E7-E3C3A5831D22}" type="pres">
      <dgm:prSet presAssocID="{D6E443F2-E88F-4545-B158-634C65B73643}" presName="parTx" presStyleLbl="revTx" presStyleIdx="3" presStyleCnt="4">
        <dgm:presLayoutVars>
          <dgm:chMax val="0"/>
          <dgm:chPref val="0"/>
        </dgm:presLayoutVars>
      </dgm:prSet>
      <dgm:spPr/>
    </dgm:pt>
  </dgm:ptLst>
  <dgm:cxnLst>
    <dgm:cxn modelId="{24C8E40B-E32F-4C00-922D-645DE32DF31C}" type="presOf" srcId="{91A25B5D-F770-491C-8120-5704AD9D5118}" destId="{5533730C-96C2-48B0-9E6E-D2CD839A3532}" srcOrd="0" destOrd="0" presId="urn:microsoft.com/office/officeart/2018/2/layout/IconVerticalSolidList"/>
    <dgm:cxn modelId="{A93BFA15-A41D-4980-B693-0E5939411BB4}" type="presOf" srcId="{0AD7DF8E-CD18-4E19-AAF2-678CE70A248E}" destId="{4F103E55-EEB4-44F4-B30A-121BFC12CEB4}" srcOrd="0" destOrd="0" presId="urn:microsoft.com/office/officeart/2018/2/layout/IconVerticalSolidList"/>
    <dgm:cxn modelId="{A5465D36-2E48-45E4-8606-F50CCAE1D3BC}" type="presOf" srcId="{35CE7685-8297-432C-8730-32862ECBE4EB}" destId="{1F3131E2-60D8-4F95-B6B4-26B95CB5B2C1}" srcOrd="0" destOrd="0" presId="urn:microsoft.com/office/officeart/2018/2/layout/IconVerticalSolidList"/>
    <dgm:cxn modelId="{5E74987F-EB71-49BC-81D8-8FAF4AE42A8E}" srcId="{0AD7DF8E-CD18-4E19-AAF2-678CE70A248E}" destId="{D6E443F2-E88F-4545-B158-634C65B73643}" srcOrd="3" destOrd="0" parTransId="{23881DC2-F421-478D-8726-27574F4AD6BC}" sibTransId="{937C6D29-8DFF-4B82-9924-15E32DA75E7D}"/>
    <dgm:cxn modelId="{60D1E093-DB88-4182-B346-FD6387057C15}" type="presOf" srcId="{537A8F14-2257-47F0-B0D9-029DB8A46179}" destId="{F019D534-D739-4EC9-895E-C9EF64D481F7}" srcOrd="0" destOrd="0" presId="urn:microsoft.com/office/officeart/2018/2/layout/IconVerticalSolidList"/>
    <dgm:cxn modelId="{8C13EC9B-A62A-4946-9750-675D03CD70D9}" srcId="{0AD7DF8E-CD18-4E19-AAF2-678CE70A248E}" destId="{91A25B5D-F770-491C-8120-5704AD9D5118}" srcOrd="0" destOrd="0" parTransId="{A59AB064-E32B-4230-ABF4-1EACE27828CF}" sibTransId="{92104561-7C3C-4636-8374-CB370D605044}"/>
    <dgm:cxn modelId="{C7CF26A1-2374-4E30-B9B2-23FF6D34C4B7}" type="presOf" srcId="{D6E443F2-E88F-4545-B158-634C65B73643}" destId="{86913C26-CA4E-44A5-91E7-E3C3A5831D22}" srcOrd="0" destOrd="0" presId="urn:microsoft.com/office/officeart/2018/2/layout/IconVerticalSolidList"/>
    <dgm:cxn modelId="{7A3FFDAE-8731-4712-8C73-C59E0D681938}" srcId="{0AD7DF8E-CD18-4E19-AAF2-678CE70A248E}" destId="{35CE7685-8297-432C-8730-32862ECBE4EB}" srcOrd="1" destOrd="0" parTransId="{EE642392-E997-4BE5-839C-F5C08B2C775D}" sibTransId="{869BCBF6-4A92-42BB-AC19-35E56D437F6E}"/>
    <dgm:cxn modelId="{E1723FB2-A9BD-49C4-A78A-1863EC47031F}" srcId="{0AD7DF8E-CD18-4E19-AAF2-678CE70A248E}" destId="{537A8F14-2257-47F0-B0D9-029DB8A46179}" srcOrd="2" destOrd="0" parTransId="{BA378A0A-1171-45DB-82C1-A63FB736A584}" sibTransId="{A2E97D37-2318-4A9F-A24E-687B6A0B6EDA}"/>
    <dgm:cxn modelId="{641C006C-2549-4002-82B2-9C7801E28A1E}" type="presParOf" srcId="{4F103E55-EEB4-44F4-B30A-121BFC12CEB4}" destId="{990D4F38-536B-468A-9859-6ED468254D60}" srcOrd="0" destOrd="0" presId="urn:microsoft.com/office/officeart/2018/2/layout/IconVerticalSolidList"/>
    <dgm:cxn modelId="{C7419E20-3C05-4D24-9D62-24B32D6C4E08}" type="presParOf" srcId="{990D4F38-536B-468A-9859-6ED468254D60}" destId="{C9A348D3-3B7D-4025-8CF2-824E076A5A9A}" srcOrd="0" destOrd="0" presId="urn:microsoft.com/office/officeart/2018/2/layout/IconVerticalSolidList"/>
    <dgm:cxn modelId="{BEE7D11D-A998-44F6-ACD4-844933D3C989}" type="presParOf" srcId="{990D4F38-536B-468A-9859-6ED468254D60}" destId="{317CF905-8CEE-4944-BEB1-9A36561E732A}" srcOrd="1" destOrd="0" presId="urn:microsoft.com/office/officeart/2018/2/layout/IconVerticalSolidList"/>
    <dgm:cxn modelId="{0829E1D4-686B-4E07-A15D-4FC42DE06298}" type="presParOf" srcId="{990D4F38-536B-468A-9859-6ED468254D60}" destId="{DD16BDC6-C745-4EAA-A85A-D530C138EC76}" srcOrd="2" destOrd="0" presId="urn:microsoft.com/office/officeart/2018/2/layout/IconVerticalSolidList"/>
    <dgm:cxn modelId="{A626AAB2-DCC1-464C-802D-8721BF8C6D0D}" type="presParOf" srcId="{990D4F38-536B-468A-9859-6ED468254D60}" destId="{5533730C-96C2-48B0-9E6E-D2CD839A3532}" srcOrd="3" destOrd="0" presId="urn:microsoft.com/office/officeart/2018/2/layout/IconVerticalSolidList"/>
    <dgm:cxn modelId="{B89CD299-E59D-4ED4-A449-11541B8D0766}" type="presParOf" srcId="{4F103E55-EEB4-44F4-B30A-121BFC12CEB4}" destId="{2E416AD8-BF8C-4CD2-A850-96454C3C0EFA}" srcOrd="1" destOrd="0" presId="urn:microsoft.com/office/officeart/2018/2/layout/IconVerticalSolidList"/>
    <dgm:cxn modelId="{7211FED4-78C3-4D02-9A00-A343D5A9D164}" type="presParOf" srcId="{4F103E55-EEB4-44F4-B30A-121BFC12CEB4}" destId="{0E25CD62-3E19-4B2B-895B-BE7C2C93F76D}" srcOrd="2" destOrd="0" presId="urn:microsoft.com/office/officeart/2018/2/layout/IconVerticalSolidList"/>
    <dgm:cxn modelId="{B5D4C9DB-409E-4947-835D-E5BA31B46E9E}" type="presParOf" srcId="{0E25CD62-3E19-4B2B-895B-BE7C2C93F76D}" destId="{C2609A5E-1B2C-498A-94EF-054E67863154}" srcOrd="0" destOrd="0" presId="urn:microsoft.com/office/officeart/2018/2/layout/IconVerticalSolidList"/>
    <dgm:cxn modelId="{1507CAF6-037F-4B0F-BF44-B0D3B2BE6A2F}" type="presParOf" srcId="{0E25CD62-3E19-4B2B-895B-BE7C2C93F76D}" destId="{EEA26A8E-1D31-436A-836A-82E909FE6F6D}" srcOrd="1" destOrd="0" presId="urn:microsoft.com/office/officeart/2018/2/layout/IconVerticalSolidList"/>
    <dgm:cxn modelId="{6CE43956-1197-41AB-9ECE-44068765A314}" type="presParOf" srcId="{0E25CD62-3E19-4B2B-895B-BE7C2C93F76D}" destId="{FEC0F4C3-4E0C-4ED8-89C6-309433A85FD0}" srcOrd="2" destOrd="0" presId="urn:microsoft.com/office/officeart/2018/2/layout/IconVerticalSolidList"/>
    <dgm:cxn modelId="{DB24C407-EA43-4B22-A7DA-8A1D479CA813}" type="presParOf" srcId="{0E25CD62-3E19-4B2B-895B-BE7C2C93F76D}" destId="{1F3131E2-60D8-4F95-B6B4-26B95CB5B2C1}" srcOrd="3" destOrd="0" presId="urn:microsoft.com/office/officeart/2018/2/layout/IconVerticalSolidList"/>
    <dgm:cxn modelId="{D4ADFA27-12E4-4ABB-B02E-EF52C7CDE18B}" type="presParOf" srcId="{4F103E55-EEB4-44F4-B30A-121BFC12CEB4}" destId="{37920BD7-6DD8-4E01-9D52-F244170A333B}" srcOrd="3" destOrd="0" presId="urn:microsoft.com/office/officeart/2018/2/layout/IconVerticalSolidList"/>
    <dgm:cxn modelId="{6CB5780D-4880-456F-ACF8-BE2531F891F6}" type="presParOf" srcId="{4F103E55-EEB4-44F4-B30A-121BFC12CEB4}" destId="{A03FD4F7-FEA5-43D2-9B80-C97C4987745C}" srcOrd="4" destOrd="0" presId="urn:microsoft.com/office/officeart/2018/2/layout/IconVerticalSolidList"/>
    <dgm:cxn modelId="{43B17E40-2BC8-4286-B06F-ECE4A2E7EF63}" type="presParOf" srcId="{A03FD4F7-FEA5-43D2-9B80-C97C4987745C}" destId="{DFF6870C-F19B-435C-95C3-003E6E01917A}" srcOrd="0" destOrd="0" presId="urn:microsoft.com/office/officeart/2018/2/layout/IconVerticalSolidList"/>
    <dgm:cxn modelId="{5C0C5277-001D-445E-B7AA-B0808790947A}" type="presParOf" srcId="{A03FD4F7-FEA5-43D2-9B80-C97C4987745C}" destId="{66655E92-E0CD-4357-A492-79865860C498}" srcOrd="1" destOrd="0" presId="urn:microsoft.com/office/officeart/2018/2/layout/IconVerticalSolidList"/>
    <dgm:cxn modelId="{47401C9D-5DF9-417E-8811-88A155C1B291}" type="presParOf" srcId="{A03FD4F7-FEA5-43D2-9B80-C97C4987745C}" destId="{1480A9EC-0023-4391-A16B-1A320B8CDCD5}" srcOrd="2" destOrd="0" presId="urn:microsoft.com/office/officeart/2018/2/layout/IconVerticalSolidList"/>
    <dgm:cxn modelId="{D776BF97-CC60-4304-903C-3104387B826D}" type="presParOf" srcId="{A03FD4F7-FEA5-43D2-9B80-C97C4987745C}" destId="{F019D534-D739-4EC9-895E-C9EF64D481F7}" srcOrd="3" destOrd="0" presId="urn:microsoft.com/office/officeart/2018/2/layout/IconVerticalSolidList"/>
    <dgm:cxn modelId="{8BC7E1A0-FED3-4333-8AE9-126862CCA0B3}" type="presParOf" srcId="{4F103E55-EEB4-44F4-B30A-121BFC12CEB4}" destId="{7067334E-DC09-4EAD-99EE-6AB83CB3EB94}" srcOrd="5" destOrd="0" presId="urn:microsoft.com/office/officeart/2018/2/layout/IconVerticalSolidList"/>
    <dgm:cxn modelId="{1525FF83-BF44-4921-B48D-BF8295C388A5}" type="presParOf" srcId="{4F103E55-EEB4-44F4-B30A-121BFC12CEB4}" destId="{ED564976-A47D-4B0A-AFEE-7010F916D77D}" srcOrd="6" destOrd="0" presId="urn:microsoft.com/office/officeart/2018/2/layout/IconVerticalSolidList"/>
    <dgm:cxn modelId="{28D637CE-A039-4F31-8844-5D4DFE259CC8}" type="presParOf" srcId="{ED564976-A47D-4B0A-AFEE-7010F916D77D}" destId="{6D3E1CFE-6EAD-43CF-9DB8-68D673D8BA9E}" srcOrd="0" destOrd="0" presId="urn:microsoft.com/office/officeart/2018/2/layout/IconVerticalSolidList"/>
    <dgm:cxn modelId="{3E0226B2-4A0C-45C2-93DF-73B45BA90369}" type="presParOf" srcId="{ED564976-A47D-4B0A-AFEE-7010F916D77D}" destId="{BAAD0544-00AE-4924-B659-2654D6BCC40A}" srcOrd="1" destOrd="0" presId="urn:microsoft.com/office/officeart/2018/2/layout/IconVerticalSolidList"/>
    <dgm:cxn modelId="{98741FE3-E9C5-4B74-B011-698124139CE4}" type="presParOf" srcId="{ED564976-A47D-4B0A-AFEE-7010F916D77D}" destId="{246CC0DD-3610-41A5-AAD4-1A6AB7968038}" srcOrd="2" destOrd="0" presId="urn:microsoft.com/office/officeart/2018/2/layout/IconVerticalSolidList"/>
    <dgm:cxn modelId="{4F7DF039-8326-4DC1-9552-207B5BAE0649}" type="presParOf" srcId="{ED564976-A47D-4B0A-AFEE-7010F916D77D}" destId="{86913C26-CA4E-44A5-91E7-E3C3A5831D2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1A25B5D-F770-491C-8120-5704AD9D5118}">
      <dgm:prSet/>
      <dgm:spPr/>
      <dgm:t>
        <a:bodyPr/>
        <a:lstStyle/>
        <a:p>
          <a:pPr>
            <a:lnSpc>
              <a:spcPct val="100000"/>
            </a:lnSpc>
          </a:pPr>
          <a:r>
            <a:rPr lang="en-US" dirty="0"/>
            <a:t>8) </a:t>
          </a:r>
          <a:r>
            <a:rPr lang="en-US" u="sng" dirty="0"/>
            <a:t>Deep Learning</a:t>
          </a:r>
          <a:r>
            <a:rPr lang="en-US" dirty="0"/>
            <a:t>: A subset of machine learning utilizing neural networks. A specific type of machine learning that uses neural networks with multiple layers to analyze data and extract complex features. </a:t>
          </a:r>
        </a:p>
      </dgm:t>
    </dgm:pt>
    <dgm:pt modelId="{A59AB064-E32B-4230-ABF4-1EACE27828CF}" type="parTrans" cxnId="{8C13EC9B-A62A-4946-9750-675D03CD70D9}">
      <dgm:prSet/>
      <dgm:spPr/>
      <dgm:t>
        <a:bodyPr/>
        <a:lstStyle/>
        <a:p>
          <a:endParaRPr lang="en-US"/>
        </a:p>
      </dgm:t>
    </dgm:pt>
    <dgm:pt modelId="{92104561-7C3C-4636-8374-CB370D605044}" type="sibTrans" cxnId="{8C13EC9B-A62A-4946-9750-675D03CD70D9}">
      <dgm:prSet/>
      <dgm:spPr/>
      <dgm:t>
        <a:bodyPr/>
        <a:lstStyle/>
        <a:p>
          <a:endParaRPr lang="en-US"/>
        </a:p>
      </dgm:t>
    </dgm:pt>
    <dgm:pt modelId="{35CE7685-8297-432C-8730-32862ECBE4EB}">
      <dgm:prSet/>
      <dgm:spPr/>
      <dgm:t>
        <a:bodyPr/>
        <a:lstStyle/>
        <a:p>
          <a:pPr>
            <a:lnSpc>
              <a:spcPct val="100000"/>
            </a:lnSpc>
          </a:pPr>
          <a:r>
            <a:rPr lang="en-US" dirty="0"/>
            <a:t>* </a:t>
          </a:r>
          <a:r>
            <a:rPr lang="en-US" b="1" dirty="0"/>
            <a:t>Grok 4 Heavy </a:t>
          </a:r>
          <a:r>
            <a:rPr lang="en-US" dirty="0"/>
            <a:t>(Musk-</a:t>
          </a:r>
          <a:r>
            <a:rPr lang="en-US" dirty="0" err="1"/>
            <a:t>xAI</a:t>
          </a:r>
          <a:r>
            <a:rPr lang="en-US" dirty="0"/>
            <a:t> company)– 4 separate AI agents that independently work on analyzing and forming an answer, then the 4 separate AI agents collaborate to give humans the best possible answer. This allows multiple perspectives and lenses to solve complex problems. I searched Grok yesterday to see how many users Grok 4 Heavy had, and I got the response that membership is exclusive to the 50,000 subscribers to </a:t>
          </a:r>
          <a:r>
            <a:rPr lang="en-US" dirty="0" err="1"/>
            <a:t>SuperGrok</a:t>
          </a:r>
          <a:r>
            <a:rPr lang="en-US" dirty="0"/>
            <a:t> 4 Heavy at $300 per month. Depending on what you’re utilizing it for, the $3,600 annually might be worth it!</a:t>
          </a:r>
        </a:p>
        <a:p>
          <a:pPr>
            <a:lnSpc>
              <a:spcPct val="100000"/>
            </a:lnSpc>
          </a:pPr>
          <a:r>
            <a:rPr lang="en-US" i="1" dirty="0">
              <a:solidFill>
                <a:srgbClr val="05103E"/>
              </a:solidFill>
              <a:latin typeface="Times New Roman"/>
              <a:ea typeface="Source Sans Pro"/>
              <a:cs typeface="Times New Roman"/>
            </a:rPr>
            <a:t>                                                                 Elon Musk Thinking, “Elon Musk Gives AI Updates,” Spotify (July 10, 2025)</a:t>
          </a:r>
          <a:r>
            <a:rPr lang="en-US" dirty="0">
              <a:solidFill>
                <a:srgbClr val="05103E"/>
              </a:solidFill>
              <a:latin typeface="Times New Roman"/>
              <a:ea typeface="Source Sans Pro"/>
              <a:cs typeface="Times New Roman"/>
            </a:rPr>
            <a:t>.</a:t>
          </a:r>
          <a:endParaRPr lang="en-US" dirty="0"/>
        </a:p>
      </dgm:t>
    </dgm:pt>
    <dgm:pt modelId="{EE642392-E997-4BE5-839C-F5C08B2C775D}" type="parTrans" cxnId="{7A3FFDAE-8731-4712-8C73-C59E0D681938}">
      <dgm:prSet/>
      <dgm:spPr/>
      <dgm:t>
        <a:bodyPr/>
        <a:lstStyle/>
        <a:p>
          <a:endParaRPr lang="en-US"/>
        </a:p>
      </dgm:t>
    </dgm:pt>
    <dgm:pt modelId="{869BCBF6-4A92-42BB-AC19-35E56D437F6E}" type="sibTrans" cxnId="{7A3FFDAE-8731-4712-8C73-C59E0D681938}">
      <dgm:prSet/>
      <dgm:spPr/>
      <dgm:t>
        <a:bodyPr/>
        <a:lstStyle/>
        <a:p>
          <a:endParaRPr lang="en-US"/>
        </a:p>
      </dgm:t>
    </dgm:pt>
    <dgm:pt modelId="{D6E443F2-E88F-4545-B158-634C65B73643}">
      <dgm:prSet/>
      <dgm:spPr/>
      <dgm:t>
        <a:bodyPr/>
        <a:lstStyle/>
        <a:p>
          <a:pPr>
            <a:lnSpc>
              <a:spcPct val="100000"/>
            </a:lnSpc>
          </a:pPr>
          <a:r>
            <a:rPr lang="en-US" dirty="0"/>
            <a:t>* ChatGPT 4 and GPT5 are both single AI model approaches to deep learning and reasoning, limiting the synthesis of information to one perspective. </a:t>
          </a:r>
        </a:p>
      </dgm:t>
    </dgm:pt>
    <dgm:pt modelId="{23881DC2-F421-478D-8726-27574F4AD6BC}" type="parTrans" cxnId="{5E74987F-EB71-49BC-81D8-8FAF4AE42A8E}">
      <dgm:prSet/>
      <dgm:spPr/>
      <dgm:t>
        <a:bodyPr/>
        <a:lstStyle/>
        <a:p>
          <a:endParaRPr lang="en-US"/>
        </a:p>
      </dgm:t>
    </dgm:pt>
    <dgm:pt modelId="{937C6D29-8DFF-4B82-9924-15E32DA75E7D}" type="sibTrans" cxnId="{5E74987F-EB71-49BC-81D8-8FAF4AE42A8E}">
      <dgm:prSet/>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 modelId="{990D4F38-536B-468A-9859-6ED468254D60}" type="pres">
      <dgm:prSet presAssocID="{91A25B5D-F770-491C-8120-5704AD9D5118}" presName="compNode" presStyleCnt="0"/>
      <dgm:spPr/>
    </dgm:pt>
    <dgm:pt modelId="{C9A348D3-3B7D-4025-8CF2-824E076A5A9A}" type="pres">
      <dgm:prSet presAssocID="{91A25B5D-F770-491C-8120-5704AD9D5118}" presName="bgRect" presStyleLbl="bgShp" presStyleIdx="0" presStyleCnt="3"/>
      <dgm:spPr/>
    </dgm:pt>
    <dgm:pt modelId="{317CF905-8CEE-4944-BEB1-9A36561E732A}" type="pres">
      <dgm:prSet presAssocID="{91A25B5D-F770-491C-8120-5704AD9D511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DD16BDC6-C745-4EAA-A85A-D530C138EC76}" type="pres">
      <dgm:prSet presAssocID="{91A25B5D-F770-491C-8120-5704AD9D5118}" presName="spaceRect" presStyleCnt="0"/>
      <dgm:spPr/>
    </dgm:pt>
    <dgm:pt modelId="{5533730C-96C2-48B0-9E6E-D2CD839A3532}" type="pres">
      <dgm:prSet presAssocID="{91A25B5D-F770-491C-8120-5704AD9D5118}" presName="parTx" presStyleLbl="revTx" presStyleIdx="0" presStyleCnt="3">
        <dgm:presLayoutVars>
          <dgm:chMax val="0"/>
          <dgm:chPref val="0"/>
        </dgm:presLayoutVars>
      </dgm:prSet>
      <dgm:spPr/>
    </dgm:pt>
    <dgm:pt modelId="{2E416AD8-BF8C-4CD2-A850-96454C3C0EFA}" type="pres">
      <dgm:prSet presAssocID="{92104561-7C3C-4636-8374-CB370D605044}" presName="sibTrans" presStyleCnt="0"/>
      <dgm:spPr/>
    </dgm:pt>
    <dgm:pt modelId="{ED564976-A47D-4B0A-AFEE-7010F916D77D}" type="pres">
      <dgm:prSet presAssocID="{D6E443F2-E88F-4545-B158-634C65B73643}" presName="compNode" presStyleCnt="0"/>
      <dgm:spPr/>
    </dgm:pt>
    <dgm:pt modelId="{6D3E1CFE-6EAD-43CF-9DB8-68D673D8BA9E}" type="pres">
      <dgm:prSet presAssocID="{D6E443F2-E88F-4545-B158-634C65B73643}" presName="bgRect" presStyleLbl="bgShp" presStyleIdx="1" presStyleCnt="3" custLinFactNeighborX="2627" custLinFactNeighborY="4369"/>
      <dgm:spPr/>
    </dgm:pt>
    <dgm:pt modelId="{BAAD0544-00AE-4924-B659-2654D6BCC40A}" type="pres">
      <dgm:prSet presAssocID="{D6E443F2-E88F-4545-B158-634C65B7364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arth Globe Americas"/>
        </a:ext>
      </dgm:extLst>
    </dgm:pt>
    <dgm:pt modelId="{246CC0DD-3610-41A5-AAD4-1A6AB7968038}" type="pres">
      <dgm:prSet presAssocID="{D6E443F2-E88F-4545-B158-634C65B73643}" presName="spaceRect" presStyleCnt="0"/>
      <dgm:spPr/>
    </dgm:pt>
    <dgm:pt modelId="{86913C26-CA4E-44A5-91E7-E3C3A5831D22}" type="pres">
      <dgm:prSet presAssocID="{D6E443F2-E88F-4545-B158-634C65B73643}" presName="parTx" presStyleLbl="revTx" presStyleIdx="1" presStyleCnt="3">
        <dgm:presLayoutVars>
          <dgm:chMax val="0"/>
          <dgm:chPref val="0"/>
        </dgm:presLayoutVars>
      </dgm:prSet>
      <dgm:spPr/>
    </dgm:pt>
    <dgm:pt modelId="{933F53EB-9125-4D99-9DAB-273CE621BD86}" type="pres">
      <dgm:prSet presAssocID="{937C6D29-8DFF-4B82-9924-15E32DA75E7D}" presName="sibTrans" presStyleCnt="0"/>
      <dgm:spPr/>
    </dgm:pt>
    <dgm:pt modelId="{0E25CD62-3E19-4B2B-895B-BE7C2C93F76D}" type="pres">
      <dgm:prSet presAssocID="{35CE7685-8297-432C-8730-32862ECBE4EB}" presName="compNode" presStyleCnt="0"/>
      <dgm:spPr/>
    </dgm:pt>
    <dgm:pt modelId="{C2609A5E-1B2C-498A-94EF-054E67863154}" type="pres">
      <dgm:prSet presAssocID="{35CE7685-8297-432C-8730-32862ECBE4EB}" presName="bgRect" presStyleLbl="bgShp" presStyleIdx="2" presStyleCnt="3"/>
      <dgm:spPr/>
    </dgm:pt>
    <dgm:pt modelId="{EEA26A8E-1D31-436A-836A-82E909FE6F6D}" type="pres">
      <dgm:prSet presAssocID="{35CE7685-8297-432C-8730-32862ECBE4E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obot"/>
        </a:ext>
      </dgm:extLst>
    </dgm:pt>
    <dgm:pt modelId="{FEC0F4C3-4E0C-4ED8-89C6-309433A85FD0}" type="pres">
      <dgm:prSet presAssocID="{35CE7685-8297-432C-8730-32862ECBE4EB}" presName="spaceRect" presStyleCnt="0"/>
      <dgm:spPr/>
    </dgm:pt>
    <dgm:pt modelId="{1F3131E2-60D8-4F95-B6B4-26B95CB5B2C1}" type="pres">
      <dgm:prSet presAssocID="{35CE7685-8297-432C-8730-32862ECBE4EB}" presName="parTx" presStyleLbl="revTx" presStyleIdx="2" presStyleCnt="3">
        <dgm:presLayoutVars>
          <dgm:chMax val="0"/>
          <dgm:chPref val="0"/>
        </dgm:presLayoutVars>
      </dgm:prSet>
      <dgm:spPr/>
    </dgm:pt>
  </dgm:ptLst>
  <dgm:cxnLst>
    <dgm:cxn modelId="{A93BFA15-A41D-4980-B693-0E5939411BB4}" type="presOf" srcId="{0AD7DF8E-CD18-4E19-AAF2-678CE70A248E}" destId="{4F103E55-EEB4-44F4-B30A-121BFC12CEB4}" srcOrd="0" destOrd="0" presId="urn:microsoft.com/office/officeart/2018/2/layout/IconVerticalSolidList"/>
    <dgm:cxn modelId="{D1B18F64-88E7-42D5-8841-F727C1588E49}" type="presOf" srcId="{35CE7685-8297-432C-8730-32862ECBE4EB}" destId="{1F3131E2-60D8-4F95-B6B4-26B95CB5B2C1}" srcOrd="0" destOrd="0" presId="urn:microsoft.com/office/officeart/2018/2/layout/IconVerticalSolidList"/>
    <dgm:cxn modelId="{5E74987F-EB71-49BC-81D8-8FAF4AE42A8E}" srcId="{0AD7DF8E-CD18-4E19-AAF2-678CE70A248E}" destId="{D6E443F2-E88F-4545-B158-634C65B73643}" srcOrd="1" destOrd="0" parTransId="{23881DC2-F421-478D-8726-27574F4AD6BC}" sibTransId="{937C6D29-8DFF-4B82-9924-15E32DA75E7D}"/>
    <dgm:cxn modelId="{31CCA999-15DB-4B12-AEEA-DF5F7C619895}" type="presOf" srcId="{91A25B5D-F770-491C-8120-5704AD9D5118}" destId="{5533730C-96C2-48B0-9E6E-D2CD839A3532}" srcOrd="0" destOrd="0" presId="urn:microsoft.com/office/officeart/2018/2/layout/IconVerticalSolidList"/>
    <dgm:cxn modelId="{8C13EC9B-A62A-4946-9750-675D03CD70D9}" srcId="{0AD7DF8E-CD18-4E19-AAF2-678CE70A248E}" destId="{91A25B5D-F770-491C-8120-5704AD9D5118}" srcOrd="0" destOrd="0" parTransId="{A59AB064-E32B-4230-ABF4-1EACE27828CF}" sibTransId="{92104561-7C3C-4636-8374-CB370D605044}"/>
    <dgm:cxn modelId="{7A3FFDAE-8731-4712-8C73-C59E0D681938}" srcId="{0AD7DF8E-CD18-4E19-AAF2-678CE70A248E}" destId="{35CE7685-8297-432C-8730-32862ECBE4EB}" srcOrd="2" destOrd="0" parTransId="{EE642392-E997-4BE5-839C-F5C08B2C775D}" sibTransId="{869BCBF6-4A92-42BB-AC19-35E56D437F6E}"/>
    <dgm:cxn modelId="{4B3588ED-5159-4B6C-A098-51D76C971EFA}" type="presOf" srcId="{D6E443F2-E88F-4545-B158-634C65B73643}" destId="{86913C26-CA4E-44A5-91E7-E3C3A5831D22}" srcOrd="0" destOrd="0" presId="urn:microsoft.com/office/officeart/2018/2/layout/IconVerticalSolidList"/>
    <dgm:cxn modelId="{40CB7BBF-7943-43BA-BA0C-F5D72FFD85B0}" type="presParOf" srcId="{4F103E55-EEB4-44F4-B30A-121BFC12CEB4}" destId="{990D4F38-536B-468A-9859-6ED468254D60}" srcOrd="0" destOrd="0" presId="urn:microsoft.com/office/officeart/2018/2/layout/IconVerticalSolidList"/>
    <dgm:cxn modelId="{5383F4F0-3080-405A-8DC4-CB7D68520699}" type="presParOf" srcId="{990D4F38-536B-468A-9859-6ED468254D60}" destId="{C9A348D3-3B7D-4025-8CF2-824E076A5A9A}" srcOrd="0" destOrd="0" presId="urn:microsoft.com/office/officeart/2018/2/layout/IconVerticalSolidList"/>
    <dgm:cxn modelId="{A9F541A2-5CD2-4E0A-91F5-1A91CFB2804E}" type="presParOf" srcId="{990D4F38-536B-468A-9859-6ED468254D60}" destId="{317CF905-8CEE-4944-BEB1-9A36561E732A}" srcOrd="1" destOrd="0" presId="urn:microsoft.com/office/officeart/2018/2/layout/IconVerticalSolidList"/>
    <dgm:cxn modelId="{F48D63C5-C91B-4AE3-936E-DA1699C6D104}" type="presParOf" srcId="{990D4F38-536B-468A-9859-6ED468254D60}" destId="{DD16BDC6-C745-4EAA-A85A-D530C138EC76}" srcOrd="2" destOrd="0" presId="urn:microsoft.com/office/officeart/2018/2/layout/IconVerticalSolidList"/>
    <dgm:cxn modelId="{14187ECF-F6AB-4C36-BC5B-01E0EEB0EEEB}" type="presParOf" srcId="{990D4F38-536B-468A-9859-6ED468254D60}" destId="{5533730C-96C2-48B0-9E6E-D2CD839A3532}" srcOrd="3" destOrd="0" presId="urn:microsoft.com/office/officeart/2018/2/layout/IconVerticalSolidList"/>
    <dgm:cxn modelId="{C6D84046-CC5F-427C-83A5-710320176D0C}" type="presParOf" srcId="{4F103E55-EEB4-44F4-B30A-121BFC12CEB4}" destId="{2E416AD8-BF8C-4CD2-A850-96454C3C0EFA}" srcOrd="1" destOrd="0" presId="urn:microsoft.com/office/officeart/2018/2/layout/IconVerticalSolidList"/>
    <dgm:cxn modelId="{AF5261A1-099C-4C57-852C-59F5D28D4B19}" type="presParOf" srcId="{4F103E55-EEB4-44F4-B30A-121BFC12CEB4}" destId="{ED564976-A47D-4B0A-AFEE-7010F916D77D}" srcOrd="2" destOrd="0" presId="urn:microsoft.com/office/officeart/2018/2/layout/IconVerticalSolidList"/>
    <dgm:cxn modelId="{13838F9F-2A27-4E34-BF05-2A65A617D521}" type="presParOf" srcId="{ED564976-A47D-4B0A-AFEE-7010F916D77D}" destId="{6D3E1CFE-6EAD-43CF-9DB8-68D673D8BA9E}" srcOrd="0" destOrd="0" presId="urn:microsoft.com/office/officeart/2018/2/layout/IconVerticalSolidList"/>
    <dgm:cxn modelId="{738582AC-1C1E-4576-8072-995D665977C4}" type="presParOf" srcId="{ED564976-A47D-4B0A-AFEE-7010F916D77D}" destId="{BAAD0544-00AE-4924-B659-2654D6BCC40A}" srcOrd="1" destOrd="0" presId="urn:microsoft.com/office/officeart/2018/2/layout/IconVerticalSolidList"/>
    <dgm:cxn modelId="{8FD0294E-97F4-426B-A97F-23F81BBBF19E}" type="presParOf" srcId="{ED564976-A47D-4B0A-AFEE-7010F916D77D}" destId="{246CC0DD-3610-41A5-AAD4-1A6AB7968038}" srcOrd="2" destOrd="0" presId="urn:microsoft.com/office/officeart/2018/2/layout/IconVerticalSolidList"/>
    <dgm:cxn modelId="{9826EF89-40A2-45AF-B25F-8A2160CAC292}" type="presParOf" srcId="{ED564976-A47D-4B0A-AFEE-7010F916D77D}" destId="{86913C26-CA4E-44A5-91E7-E3C3A5831D22}" srcOrd="3" destOrd="0" presId="urn:microsoft.com/office/officeart/2018/2/layout/IconVerticalSolidList"/>
    <dgm:cxn modelId="{D4309907-67C2-42B8-9247-AB78D7694154}" type="presParOf" srcId="{4F103E55-EEB4-44F4-B30A-121BFC12CEB4}" destId="{933F53EB-9125-4D99-9DAB-273CE621BD86}" srcOrd="3" destOrd="0" presId="urn:microsoft.com/office/officeart/2018/2/layout/IconVerticalSolidList"/>
    <dgm:cxn modelId="{A99E3BEA-8550-4FDE-B248-0AAAD7DFD734}" type="presParOf" srcId="{4F103E55-EEB4-44F4-B30A-121BFC12CEB4}" destId="{0E25CD62-3E19-4B2B-895B-BE7C2C93F76D}" srcOrd="4" destOrd="0" presId="urn:microsoft.com/office/officeart/2018/2/layout/IconVerticalSolidList"/>
    <dgm:cxn modelId="{BA132DE7-D773-4A8E-9D75-890F7E12B912}" type="presParOf" srcId="{0E25CD62-3E19-4B2B-895B-BE7C2C93F76D}" destId="{C2609A5E-1B2C-498A-94EF-054E67863154}" srcOrd="0" destOrd="0" presId="urn:microsoft.com/office/officeart/2018/2/layout/IconVerticalSolidList"/>
    <dgm:cxn modelId="{25ED9942-EBBB-4AA8-90D6-9B705AF271DD}" type="presParOf" srcId="{0E25CD62-3E19-4B2B-895B-BE7C2C93F76D}" destId="{EEA26A8E-1D31-436A-836A-82E909FE6F6D}" srcOrd="1" destOrd="0" presId="urn:microsoft.com/office/officeart/2018/2/layout/IconVerticalSolidList"/>
    <dgm:cxn modelId="{CBAD34CB-CEDA-4018-9BA3-5DB7814BC2F6}" type="presParOf" srcId="{0E25CD62-3E19-4B2B-895B-BE7C2C93F76D}" destId="{FEC0F4C3-4E0C-4ED8-89C6-309433A85FD0}" srcOrd="2" destOrd="0" presId="urn:microsoft.com/office/officeart/2018/2/layout/IconVerticalSolidList"/>
    <dgm:cxn modelId="{3D209E7C-7C7F-4FA9-80AA-AD0F737B7910}" type="presParOf" srcId="{0E25CD62-3E19-4B2B-895B-BE7C2C93F76D}" destId="{1F3131E2-60D8-4F95-B6B4-26B95CB5B2C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1A25B5D-F770-491C-8120-5704AD9D5118}">
      <dgm:prSet/>
      <dgm:spPr/>
      <dgm:t>
        <a:bodyPr/>
        <a:lstStyle/>
        <a:p>
          <a:pPr>
            <a:lnSpc>
              <a:spcPct val="100000"/>
            </a:lnSpc>
          </a:pPr>
          <a:r>
            <a:rPr lang="en-US" dirty="0"/>
            <a:t>9) </a:t>
          </a:r>
          <a:r>
            <a:rPr lang="en-US" u="sng" dirty="0"/>
            <a:t>Natural Language Processing </a:t>
          </a:r>
          <a:r>
            <a:rPr lang="en-US" dirty="0"/>
            <a:t>(NLP): Broad field of AI – focuses on enabling computers to understand, interpret, and generate human language. AI can recognize speech (</a:t>
          </a:r>
          <a:r>
            <a:rPr lang="en-US" dirty="0" err="1"/>
            <a:t>ie</a:t>
          </a:r>
          <a:r>
            <a:rPr lang="en-US" dirty="0"/>
            <a:t> Dragon) and provide feedback. NLP can be leveraged to automate tasks (</a:t>
          </a:r>
          <a:r>
            <a:rPr lang="en-US" dirty="0" err="1"/>
            <a:t>ie</a:t>
          </a:r>
          <a:r>
            <a:rPr lang="en-US" dirty="0"/>
            <a:t>. Appointment scheduling and referral processing).</a:t>
          </a:r>
        </a:p>
      </dgm:t>
    </dgm:pt>
    <dgm:pt modelId="{A59AB064-E32B-4230-ABF4-1EACE27828CF}" type="parTrans" cxnId="{8C13EC9B-A62A-4946-9750-675D03CD70D9}">
      <dgm:prSet/>
      <dgm:spPr/>
      <dgm:t>
        <a:bodyPr/>
        <a:lstStyle/>
        <a:p>
          <a:endParaRPr lang="en-US"/>
        </a:p>
      </dgm:t>
    </dgm:pt>
    <dgm:pt modelId="{92104561-7C3C-4636-8374-CB370D605044}" type="sibTrans" cxnId="{8C13EC9B-A62A-4946-9750-675D03CD70D9}">
      <dgm:prSet/>
      <dgm:spPr/>
      <dgm:t>
        <a:bodyPr/>
        <a:lstStyle/>
        <a:p>
          <a:endParaRPr lang="en-US"/>
        </a:p>
      </dgm:t>
    </dgm:pt>
    <dgm:pt modelId="{35CE7685-8297-432C-8730-32862ECBE4EB}">
      <dgm:prSet/>
      <dgm:spPr/>
      <dgm:t>
        <a:bodyPr/>
        <a:lstStyle/>
        <a:p>
          <a:pPr>
            <a:lnSpc>
              <a:spcPct val="100000"/>
            </a:lnSpc>
          </a:pPr>
          <a:r>
            <a:rPr lang="en-US" dirty="0"/>
            <a:t>10) </a:t>
          </a:r>
          <a:r>
            <a:rPr lang="en-US" u="sng" dirty="0"/>
            <a:t>Computer Vision</a:t>
          </a:r>
          <a:r>
            <a:rPr lang="en-US" dirty="0"/>
            <a:t>: Type of AI – enables machines/computers to “see” and interpret images and videos, extracting information from visual data.</a:t>
          </a:r>
        </a:p>
      </dgm:t>
    </dgm:pt>
    <dgm:pt modelId="{EE642392-E997-4BE5-839C-F5C08B2C775D}" type="parTrans" cxnId="{7A3FFDAE-8731-4712-8C73-C59E0D681938}">
      <dgm:prSet/>
      <dgm:spPr/>
      <dgm:t>
        <a:bodyPr/>
        <a:lstStyle/>
        <a:p>
          <a:endParaRPr lang="en-US"/>
        </a:p>
      </dgm:t>
    </dgm:pt>
    <dgm:pt modelId="{869BCBF6-4A92-42BB-AC19-35E56D437F6E}" type="sibTrans" cxnId="{7A3FFDAE-8731-4712-8C73-C59E0D681938}">
      <dgm:prSet/>
      <dgm:spPr/>
      <dgm:t>
        <a:bodyPr/>
        <a:lstStyle/>
        <a:p>
          <a:endParaRPr lang="en-US"/>
        </a:p>
      </dgm:t>
    </dgm:pt>
    <dgm:pt modelId="{537A8F14-2257-47F0-B0D9-029DB8A46179}">
      <dgm:prSet/>
      <dgm:spPr/>
      <dgm:t>
        <a:bodyPr/>
        <a:lstStyle/>
        <a:p>
          <a:pPr>
            <a:lnSpc>
              <a:spcPct val="100000"/>
            </a:lnSpc>
          </a:pPr>
          <a:r>
            <a:rPr lang="en-US" dirty="0"/>
            <a:t>11) </a:t>
          </a:r>
          <a:r>
            <a:rPr lang="en-US" u="sng" dirty="0"/>
            <a:t>Reinforcement Learning</a:t>
          </a:r>
          <a:r>
            <a:rPr lang="en-US" dirty="0"/>
            <a:t>: Type of Machine Learning where an agent learns to make decisions in an interactive environment to maximize reward.  Reinforcement learning (RL) is increasingly used to refine and optimize large language models (LLMs), particularly in aligning their behavior with human preference and goals.</a:t>
          </a:r>
        </a:p>
      </dgm:t>
    </dgm:pt>
    <dgm:pt modelId="{BA378A0A-1171-45DB-82C1-A63FB736A584}" type="parTrans" cxnId="{E1723FB2-A9BD-49C4-A78A-1863EC47031F}">
      <dgm:prSet/>
      <dgm:spPr/>
      <dgm:t>
        <a:bodyPr/>
        <a:lstStyle/>
        <a:p>
          <a:endParaRPr lang="en-US"/>
        </a:p>
      </dgm:t>
    </dgm:pt>
    <dgm:pt modelId="{A2E97D37-2318-4A9F-A24E-687B6A0B6EDA}" type="sibTrans" cxnId="{E1723FB2-A9BD-49C4-A78A-1863EC47031F}">
      <dgm:prSet/>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 modelId="{990D4F38-536B-468A-9859-6ED468254D60}" type="pres">
      <dgm:prSet presAssocID="{91A25B5D-F770-491C-8120-5704AD9D5118}" presName="compNode" presStyleCnt="0"/>
      <dgm:spPr/>
    </dgm:pt>
    <dgm:pt modelId="{C9A348D3-3B7D-4025-8CF2-824E076A5A9A}" type="pres">
      <dgm:prSet presAssocID="{91A25B5D-F770-491C-8120-5704AD9D5118}" presName="bgRect" presStyleLbl="bgShp" presStyleIdx="0" presStyleCnt="3"/>
      <dgm:spPr/>
    </dgm:pt>
    <dgm:pt modelId="{317CF905-8CEE-4944-BEB1-9A36561E732A}" type="pres">
      <dgm:prSet presAssocID="{91A25B5D-F770-491C-8120-5704AD9D511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DD16BDC6-C745-4EAA-A85A-D530C138EC76}" type="pres">
      <dgm:prSet presAssocID="{91A25B5D-F770-491C-8120-5704AD9D5118}" presName="spaceRect" presStyleCnt="0"/>
      <dgm:spPr/>
    </dgm:pt>
    <dgm:pt modelId="{5533730C-96C2-48B0-9E6E-D2CD839A3532}" type="pres">
      <dgm:prSet presAssocID="{91A25B5D-F770-491C-8120-5704AD9D5118}" presName="parTx" presStyleLbl="revTx" presStyleIdx="0" presStyleCnt="3">
        <dgm:presLayoutVars>
          <dgm:chMax val="0"/>
          <dgm:chPref val="0"/>
        </dgm:presLayoutVars>
      </dgm:prSet>
      <dgm:spPr/>
    </dgm:pt>
    <dgm:pt modelId="{2E416AD8-BF8C-4CD2-A850-96454C3C0EFA}" type="pres">
      <dgm:prSet presAssocID="{92104561-7C3C-4636-8374-CB370D605044}" presName="sibTrans" presStyleCnt="0"/>
      <dgm:spPr/>
    </dgm:pt>
    <dgm:pt modelId="{0E25CD62-3E19-4B2B-895B-BE7C2C93F76D}" type="pres">
      <dgm:prSet presAssocID="{35CE7685-8297-432C-8730-32862ECBE4EB}" presName="compNode" presStyleCnt="0"/>
      <dgm:spPr/>
    </dgm:pt>
    <dgm:pt modelId="{C2609A5E-1B2C-498A-94EF-054E67863154}" type="pres">
      <dgm:prSet presAssocID="{35CE7685-8297-432C-8730-32862ECBE4EB}" presName="bgRect" presStyleLbl="bgShp" presStyleIdx="1" presStyleCnt="3"/>
      <dgm:spPr/>
    </dgm:pt>
    <dgm:pt modelId="{EEA26A8E-1D31-436A-836A-82E909FE6F6D}" type="pres">
      <dgm:prSet presAssocID="{35CE7685-8297-432C-8730-32862ECBE4E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ot"/>
        </a:ext>
      </dgm:extLst>
    </dgm:pt>
    <dgm:pt modelId="{FEC0F4C3-4E0C-4ED8-89C6-309433A85FD0}" type="pres">
      <dgm:prSet presAssocID="{35CE7685-8297-432C-8730-32862ECBE4EB}" presName="spaceRect" presStyleCnt="0"/>
      <dgm:spPr/>
    </dgm:pt>
    <dgm:pt modelId="{1F3131E2-60D8-4F95-B6B4-26B95CB5B2C1}" type="pres">
      <dgm:prSet presAssocID="{35CE7685-8297-432C-8730-32862ECBE4EB}" presName="parTx" presStyleLbl="revTx" presStyleIdx="1" presStyleCnt="3">
        <dgm:presLayoutVars>
          <dgm:chMax val="0"/>
          <dgm:chPref val="0"/>
        </dgm:presLayoutVars>
      </dgm:prSet>
      <dgm:spPr/>
    </dgm:pt>
    <dgm:pt modelId="{37920BD7-6DD8-4E01-9D52-F244170A333B}" type="pres">
      <dgm:prSet presAssocID="{869BCBF6-4A92-42BB-AC19-35E56D437F6E}" presName="sibTrans" presStyleCnt="0"/>
      <dgm:spPr/>
    </dgm:pt>
    <dgm:pt modelId="{A03FD4F7-FEA5-43D2-9B80-C97C4987745C}" type="pres">
      <dgm:prSet presAssocID="{537A8F14-2257-47F0-B0D9-029DB8A46179}" presName="compNode" presStyleCnt="0"/>
      <dgm:spPr/>
    </dgm:pt>
    <dgm:pt modelId="{DFF6870C-F19B-435C-95C3-003E6E01917A}" type="pres">
      <dgm:prSet presAssocID="{537A8F14-2257-47F0-B0D9-029DB8A46179}" presName="bgRect" presStyleLbl="bgShp" presStyleIdx="2" presStyleCnt="3"/>
      <dgm:spPr/>
    </dgm:pt>
    <dgm:pt modelId="{66655E92-E0CD-4357-A492-79865860C498}" type="pres">
      <dgm:prSet presAssocID="{537A8F14-2257-47F0-B0D9-029DB8A4617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1480A9EC-0023-4391-A16B-1A320B8CDCD5}" type="pres">
      <dgm:prSet presAssocID="{537A8F14-2257-47F0-B0D9-029DB8A46179}" presName="spaceRect" presStyleCnt="0"/>
      <dgm:spPr/>
    </dgm:pt>
    <dgm:pt modelId="{F019D534-D739-4EC9-895E-C9EF64D481F7}" type="pres">
      <dgm:prSet presAssocID="{537A8F14-2257-47F0-B0D9-029DB8A46179}" presName="parTx" presStyleLbl="revTx" presStyleIdx="2" presStyleCnt="3">
        <dgm:presLayoutVars>
          <dgm:chMax val="0"/>
          <dgm:chPref val="0"/>
        </dgm:presLayoutVars>
      </dgm:prSet>
      <dgm:spPr/>
    </dgm:pt>
  </dgm:ptLst>
  <dgm:cxnLst>
    <dgm:cxn modelId="{24C8E40B-E32F-4C00-922D-645DE32DF31C}" type="presOf" srcId="{91A25B5D-F770-491C-8120-5704AD9D5118}" destId="{5533730C-96C2-48B0-9E6E-D2CD839A3532}" srcOrd="0" destOrd="0" presId="urn:microsoft.com/office/officeart/2018/2/layout/IconVerticalSolidList"/>
    <dgm:cxn modelId="{A93BFA15-A41D-4980-B693-0E5939411BB4}" type="presOf" srcId="{0AD7DF8E-CD18-4E19-AAF2-678CE70A248E}" destId="{4F103E55-EEB4-44F4-B30A-121BFC12CEB4}" srcOrd="0" destOrd="0" presId="urn:microsoft.com/office/officeart/2018/2/layout/IconVerticalSolidList"/>
    <dgm:cxn modelId="{A5465D36-2E48-45E4-8606-F50CCAE1D3BC}" type="presOf" srcId="{35CE7685-8297-432C-8730-32862ECBE4EB}" destId="{1F3131E2-60D8-4F95-B6B4-26B95CB5B2C1}" srcOrd="0" destOrd="0" presId="urn:microsoft.com/office/officeart/2018/2/layout/IconVerticalSolidList"/>
    <dgm:cxn modelId="{60D1E093-DB88-4182-B346-FD6387057C15}" type="presOf" srcId="{537A8F14-2257-47F0-B0D9-029DB8A46179}" destId="{F019D534-D739-4EC9-895E-C9EF64D481F7}" srcOrd="0" destOrd="0" presId="urn:microsoft.com/office/officeart/2018/2/layout/IconVerticalSolidList"/>
    <dgm:cxn modelId="{8C13EC9B-A62A-4946-9750-675D03CD70D9}" srcId="{0AD7DF8E-CD18-4E19-AAF2-678CE70A248E}" destId="{91A25B5D-F770-491C-8120-5704AD9D5118}" srcOrd="0" destOrd="0" parTransId="{A59AB064-E32B-4230-ABF4-1EACE27828CF}" sibTransId="{92104561-7C3C-4636-8374-CB370D605044}"/>
    <dgm:cxn modelId="{7A3FFDAE-8731-4712-8C73-C59E0D681938}" srcId="{0AD7DF8E-CD18-4E19-AAF2-678CE70A248E}" destId="{35CE7685-8297-432C-8730-32862ECBE4EB}" srcOrd="1" destOrd="0" parTransId="{EE642392-E997-4BE5-839C-F5C08B2C775D}" sibTransId="{869BCBF6-4A92-42BB-AC19-35E56D437F6E}"/>
    <dgm:cxn modelId="{E1723FB2-A9BD-49C4-A78A-1863EC47031F}" srcId="{0AD7DF8E-CD18-4E19-AAF2-678CE70A248E}" destId="{537A8F14-2257-47F0-B0D9-029DB8A46179}" srcOrd="2" destOrd="0" parTransId="{BA378A0A-1171-45DB-82C1-A63FB736A584}" sibTransId="{A2E97D37-2318-4A9F-A24E-687B6A0B6EDA}"/>
    <dgm:cxn modelId="{641C006C-2549-4002-82B2-9C7801E28A1E}" type="presParOf" srcId="{4F103E55-EEB4-44F4-B30A-121BFC12CEB4}" destId="{990D4F38-536B-468A-9859-6ED468254D60}" srcOrd="0" destOrd="0" presId="urn:microsoft.com/office/officeart/2018/2/layout/IconVerticalSolidList"/>
    <dgm:cxn modelId="{C7419E20-3C05-4D24-9D62-24B32D6C4E08}" type="presParOf" srcId="{990D4F38-536B-468A-9859-6ED468254D60}" destId="{C9A348D3-3B7D-4025-8CF2-824E076A5A9A}" srcOrd="0" destOrd="0" presId="urn:microsoft.com/office/officeart/2018/2/layout/IconVerticalSolidList"/>
    <dgm:cxn modelId="{BEE7D11D-A998-44F6-ACD4-844933D3C989}" type="presParOf" srcId="{990D4F38-536B-468A-9859-6ED468254D60}" destId="{317CF905-8CEE-4944-BEB1-9A36561E732A}" srcOrd="1" destOrd="0" presId="urn:microsoft.com/office/officeart/2018/2/layout/IconVerticalSolidList"/>
    <dgm:cxn modelId="{0829E1D4-686B-4E07-A15D-4FC42DE06298}" type="presParOf" srcId="{990D4F38-536B-468A-9859-6ED468254D60}" destId="{DD16BDC6-C745-4EAA-A85A-D530C138EC76}" srcOrd="2" destOrd="0" presId="urn:microsoft.com/office/officeart/2018/2/layout/IconVerticalSolidList"/>
    <dgm:cxn modelId="{A626AAB2-DCC1-464C-802D-8721BF8C6D0D}" type="presParOf" srcId="{990D4F38-536B-468A-9859-6ED468254D60}" destId="{5533730C-96C2-48B0-9E6E-D2CD839A3532}" srcOrd="3" destOrd="0" presId="urn:microsoft.com/office/officeart/2018/2/layout/IconVerticalSolidList"/>
    <dgm:cxn modelId="{B89CD299-E59D-4ED4-A449-11541B8D0766}" type="presParOf" srcId="{4F103E55-EEB4-44F4-B30A-121BFC12CEB4}" destId="{2E416AD8-BF8C-4CD2-A850-96454C3C0EFA}" srcOrd="1" destOrd="0" presId="urn:microsoft.com/office/officeart/2018/2/layout/IconVerticalSolidList"/>
    <dgm:cxn modelId="{7211FED4-78C3-4D02-9A00-A343D5A9D164}" type="presParOf" srcId="{4F103E55-EEB4-44F4-B30A-121BFC12CEB4}" destId="{0E25CD62-3E19-4B2B-895B-BE7C2C93F76D}" srcOrd="2" destOrd="0" presId="urn:microsoft.com/office/officeart/2018/2/layout/IconVerticalSolidList"/>
    <dgm:cxn modelId="{B5D4C9DB-409E-4947-835D-E5BA31B46E9E}" type="presParOf" srcId="{0E25CD62-3E19-4B2B-895B-BE7C2C93F76D}" destId="{C2609A5E-1B2C-498A-94EF-054E67863154}" srcOrd="0" destOrd="0" presId="urn:microsoft.com/office/officeart/2018/2/layout/IconVerticalSolidList"/>
    <dgm:cxn modelId="{1507CAF6-037F-4B0F-BF44-B0D3B2BE6A2F}" type="presParOf" srcId="{0E25CD62-3E19-4B2B-895B-BE7C2C93F76D}" destId="{EEA26A8E-1D31-436A-836A-82E909FE6F6D}" srcOrd="1" destOrd="0" presId="urn:microsoft.com/office/officeart/2018/2/layout/IconVerticalSolidList"/>
    <dgm:cxn modelId="{6CE43956-1197-41AB-9ECE-44068765A314}" type="presParOf" srcId="{0E25CD62-3E19-4B2B-895B-BE7C2C93F76D}" destId="{FEC0F4C3-4E0C-4ED8-89C6-309433A85FD0}" srcOrd="2" destOrd="0" presId="urn:microsoft.com/office/officeart/2018/2/layout/IconVerticalSolidList"/>
    <dgm:cxn modelId="{DB24C407-EA43-4B22-A7DA-8A1D479CA813}" type="presParOf" srcId="{0E25CD62-3E19-4B2B-895B-BE7C2C93F76D}" destId="{1F3131E2-60D8-4F95-B6B4-26B95CB5B2C1}" srcOrd="3" destOrd="0" presId="urn:microsoft.com/office/officeart/2018/2/layout/IconVerticalSolidList"/>
    <dgm:cxn modelId="{D4ADFA27-12E4-4ABB-B02E-EF52C7CDE18B}" type="presParOf" srcId="{4F103E55-EEB4-44F4-B30A-121BFC12CEB4}" destId="{37920BD7-6DD8-4E01-9D52-F244170A333B}" srcOrd="3" destOrd="0" presId="urn:microsoft.com/office/officeart/2018/2/layout/IconVerticalSolidList"/>
    <dgm:cxn modelId="{6CB5780D-4880-456F-ACF8-BE2531F891F6}" type="presParOf" srcId="{4F103E55-EEB4-44F4-B30A-121BFC12CEB4}" destId="{A03FD4F7-FEA5-43D2-9B80-C97C4987745C}" srcOrd="4" destOrd="0" presId="urn:microsoft.com/office/officeart/2018/2/layout/IconVerticalSolidList"/>
    <dgm:cxn modelId="{43B17E40-2BC8-4286-B06F-ECE4A2E7EF63}" type="presParOf" srcId="{A03FD4F7-FEA5-43D2-9B80-C97C4987745C}" destId="{DFF6870C-F19B-435C-95C3-003E6E01917A}" srcOrd="0" destOrd="0" presId="urn:microsoft.com/office/officeart/2018/2/layout/IconVerticalSolidList"/>
    <dgm:cxn modelId="{5C0C5277-001D-445E-B7AA-B0808790947A}" type="presParOf" srcId="{A03FD4F7-FEA5-43D2-9B80-C97C4987745C}" destId="{66655E92-E0CD-4357-A492-79865860C498}" srcOrd="1" destOrd="0" presId="urn:microsoft.com/office/officeart/2018/2/layout/IconVerticalSolidList"/>
    <dgm:cxn modelId="{47401C9D-5DF9-417E-8811-88A155C1B291}" type="presParOf" srcId="{A03FD4F7-FEA5-43D2-9B80-C97C4987745C}" destId="{1480A9EC-0023-4391-A16B-1A320B8CDCD5}" srcOrd="2" destOrd="0" presId="urn:microsoft.com/office/officeart/2018/2/layout/IconVerticalSolidList"/>
    <dgm:cxn modelId="{D776BF97-CC60-4304-903C-3104387B826D}" type="presParOf" srcId="{A03FD4F7-FEA5-43D2-9B80-C97C4987745C}" destId="{F019D534-D739-4EC9-895E-C9EF64D481F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D7DF8E-CD18-4E19-AAF2-678CE70A248E}"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1A25B5D-F770-491C-8120-5704AD9D5118}">
      <dgm:prSet/>
      <dgm:spPr/>
      <dgm:t>
        <a:bodyPr/>
        <a:lstStyle/>
        <a:p>
          <a:pPr>
            <a:lnSpc>
              <a:spcPct val="100000"/>
            </a:lnSpc>
          </a:pPr>
          <a:r>
            <a:rPr lang="en-US"/>
            <a:t>12) </a:t>
          </a:r>
          <a:r>
            <a:rPr lang="en-US" u="sng"/>
            <a:t>Generative AI</a:t>
          </a:r>
          <a:r>
            <a:rPr lang="en-US"/>
            <a:t>: A type of AI that can create new data, such as images, text, or codes. In generative AI, a prompt is the input provided to the model to guide its output.  </a:t>
          </a:r>
          <a:r>
            <a:rPr lang="en-US" i="1"/>
            <a:t>Prompting is a skill you will want to invest time in to learn. </a:t>
          </a:r>
        </a:p>
      </dgm:t>
    </dgm:pt>
    <dgm:pt modelId="{A59AB064-E32B-4230-ABF4-1EACE27828CF}" type="parTrans" cxnId="{8C13EC9B-A62A-4946-9750-675D03CD70D9}">
      <dgm:prSet/>
      <dgm:spPr/>
      <dgm:t>
        <a:bodyPr/>
        <a:lstStyle/>
        <a:p>
          <a:endParaRPr lang="en-US"/>
        </a:p>
      </dgm:t>
    </dgm:pt>
    <dgm:pt modelId="{92104561-7C3C-4636-8374-CB370D605044}" type="sibTrans" cxnId="{8C13EC9B-A62A-4946-9750-675D03CD70D9}">
      <dgm:prSet/>
      <dgm:spPr/>
      <dgm:t>
        <a:bodyPr/>
        <a:lstStyle/>
        <a:p>
          <a:endParaRPr lang="en-US"/>
        </a:p>
      </dgm:t>
    </dgm:pt>
    <dgm:pt modelId="{35CE7685-8297-432C-8730-32862ECBE4EB}">
      <dgm:prSet/>
      <dgm:spPr/>
      <dgm:t>
        <a:bodyPr/>
        <a:lstStyle/>
        <a:p>
          <a:pPr>
            <a:lnSpc>
              <a:spcPct val="100000"/>
            </a:lnSpc>
          </a:pPr>
          <a:r>
            <a:rPr lang="en-US" dirty="0"/>
            <a:t>14) </a:t>
          </a:r>
          <a:r>
            <a:rPr lang="en-US" u="sng" dirty="0"/>
            <a:t>Chatbot</a:t>
          </a:r>
          <a:r>
            <a:rPr lang="en-US" dirty="0"/>
            <a:t>: An AI-powered application that engages in conversation with users. </a:t>
          </a:r>
        </a:p>
      </dgm:t>
    </dgm:pt>
    <dgm:pt modelId="{EE642392-E997-4BE5-839C-F5C08B2C775D}" type="parTrans" cxnId="{7A3FFDAE-8731-4712-8C73-C59E0D681938}">
      <dgm:prSet/>
      <dgm:spPr/>
      <dgm:t>
        <a:bodyPr/>
        <a:lstStyle/>
        <a:p>
          <a:endParaRPr lang="en-US"/>
        </a:p>
      </dgm:t>
    </dgm:pt>
    <dgm:pt modelId="{869BCBF6-4A92-42BB-AC19-35E56D437F6E}" type="sibTrans" cxnId="{7A3FFDAE-8731-4712-8C73-C59E0D681938}">
      <dgm:prSet/>
      <dgm:spPr/>
      <dgm:t>
        <a:bodyPr/>
        <a:lstStyle/>
        <a:p>
          <a:endParaRPr lang="en-US"/>
        </a:p>
      </dgm:t>
    </dgm:pt>
    <dgm:pt modelId="{D6E443F2-E88F-4545-B158-634C65B73643}">
      <dgm:prSet/>
      <dgm:spPr/>
      <dgm:t>
        <a:bodyPr/>
        <a:lstStyle/>
        <a:p>
          <a:pPr>
            <a:lnSpc>
              <a:spcPct val="100000"/>
            </a:lnSpc>
          </a:pPr>
          <a:r>
            <a:rPr lang="en-US" dirty="0"/>
            <a:t>15) </a:t>
          </a:r>
          <a:r>
            <a:rPr lang="en-US" u="sng" dirty="0"/>
            <a:t>Robotics</a:t>
          </a:r>
          <a:r>
            <a:rPr lang="en-US" dirty="0"/>
            <a:t>: The field of creating and controlling robots, often utilizing AI for navigation, object recognition, and task execution. </a:t>
          </a:r>
        </a:p>
      </dgm:t>
    </dgm:pt>
    <dgm:pt modelId="{23881DC2-F421-478D-8726-27574F4AD6BC}" type="parTrans" cxnId="{5E74987F-EB71-49BC-81D8-8FAF4AE42A8E}">
      <dgm:prSet/>
      <dgm:spPr/>
      <dgm:t>
        <a:bodyPr/>
        <a:lstStyle/>
        <a:p>
          <a:endParaRPr lang="en-US"/>
        </a:p>
      </dgm:t>
    </dgm:pt>
    <dgm:pt modelId="{937C6D29-8DFF-4B82-9924-15E32DA75E7D}" type="sibTrans" cxnId="{5E74987F-EB71-49BC-81D8-8FAF4AE42A8E}">
      <dgm:prSet/>
      <dgm:spPr/>
      <dgm:t>
        <a:bodyPr/>
        <a:lstStyle/>
        <a:p>
          <a:endParaRPr lang="en-US"/>
        </a:p>
      </dgm:t>
    </dgm:pt>
    <dgm:pt modelId="{2EA6C10B-1F7C-46B3-859C-39651775A16F}">
      <dgm:prSet/>
      <dgm:spPr/>
      <dgm:t>
        <a:bodyPr/>
        <a:lstStyle/>
        <a:p>
          <a:pPr>
            <a:lnSpc>
              <a:spcPct val="100000"/>
            </a:lnSpc>
          </a:pPr>
          <a:r>
            <a:rPr lang="en-US" dirty="0"/>
            <a:t>13) </a:t>
          </a:r>
          <a:r>
            <a:rPr lang="en-US" u="sng" dirty="0"/>
            <a:t>Expert Systems</a:t>
          </a:r>
          <a:r>
            <a:rPr lang="en-US" dirty="0"/>
            <a:t>: AI systems that use a knowledge base and rules to emulate the reasoning of human experts.</a:t>
          </a:r>
        </a:p>
        <a:p>
          <a:pPr>
            <a:lnSpc>
              <a:spcPct val="100000"/>
            </a:lnSpc>
          </a:pPr>
          <a:r>
            <a:rPr lang="en-US" dirty="0"/>
            <a:t>	</a:t>
          </a:r>
        </a:p>
      </dgm:t>
    </dgm:pt>
    <dgm:pt modelId="{F312CAC5-DA43-497B-8C80-4FE2EF812DB1}" type="parTrans" cxnId="{E5F0C8D4-AA5D-41BA-BF36-EB2F01CD4398}">
      <dgm:prSet/>
      <dgm:spPr/>
      <dgm:t>
        <a:bodyPr/>
        <a:lstStyle/>
        <a:p>
          <a:endParaRPr lang="en-US"/>
        </a:p>
      </dgm:t>
    </dgm:pt>
    <dgm:pt modelId="{C7961C65-5BA9-479D-86DA-DC6D1C479F1B}" type="sibTrans" cxnId="{E5F0C8D4-AA5D-41BA-BF36-EB2F01CD4398}">
      <dgm:prSet/>
      <dgm:spPr/>
      <dgm:t>
        <a:bodyPr/>
        <a:lstStyle/>
        <a:p>
          <a:endParaRPr lang="en-US"/>
        </a:p>
      </dgm:t>
    </dgm:pt>
    <dgm:pt modelId="{4F103E55-EEB4-44F4-B30A-121BFC12CEB4}" type="pres">
      <dgm:prSet presAssocID="{0AD7DF8E-CD18-4E19-AAF2-678CE70A248E}" presName="root" presStyleCnt="0">
        <dgm:presLayoutVars>
          <dgm:dir/>
          <dgm:resizeHandles val="exact"/>
        </dgm:presLayoutVars>
      </dgm:prSet>
      <dgm:spPr/>
    </dgm:pt>
    <dgm:pt modelId="{990D4F38-536B-468A-9859-6ED468254D60}" type="pres">
      <dgm:prSet presAssocID="{91A25B5D-F770-491C-8120-5704AD9D5118}" presName="compNode" presStyleCnt="0"/>
      <dgm:spPr/>
    </dgm:pt>
    <dgm:pt modelId="{C9A348D3-3B7D-4025-8CF2-824E076A5A9A}" type="pres">
      <dgm:prSet presAssocID="{91A25B5D-F770-491C-8120-5704AD9D5118}" presName="bgRect" presStyleLbl="bgShp" presStyleIdx="0" presStyleCnt="4"/>
      <dgm:spPr/>
    </dgm:pt>
    <dgm:pt modelId="{317CF905-8CEE-4944-BEB1-9A36561E732A}" type="pres">
      <dgm:prSet presAssocID="{91A25B5D-F770-491C-8120-5704AD9D511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DD16BDC6-C745-4EAA-A85A-D530C138EC76}" type="pres">
      <dgm:prSet presAssocID="{91A25B5D-F770-491C-8120-5704AD9D5118}" presName="spaceRect" presStyleCnt="0"/>
      <dgm:spPr/>
    </dgm:pt>
    <dgm:pt modelId="{5533730C-96C2-48B0-9E6E-D2CD839A3532}" type="pres">
      <dgm:prSet presAssocID="{91A25B5D-F770-491C-8120-5704AD9D5118}" presName="parTx" presStyleLbl="revTx" presStyleIdx="0" presStyleCnt="4">
        <dgm:presLayoutVars>
          <dgm:chMax val="0"/>
          <dgm:chPref val="0"/>
        </dgm:presLayoutVars>
      </dgm:prSet>
      <dgm:spPr/>
    </dgm:pt>
    <dgm:pt modelId="{2E416AD8-BF8C-4CD2-A850-96454C3C0EFA}" type="pres">
      <dgm:prSet presAssocID="{92104561-7C3C-4636-8374-CB370D605044}" presName="sibTrans" presStyleCnt="0"/>
      <dgm:spPr/>
    </dgm:pt>
    <dgm:pt modelId="{AFF6DDA5-D720-46F8-A01F-E3D5097144E0}" type="pres">
      <dgm:prSet presAssocID="{2EA6C10B-1F7C-46B3-859C-39651775A16F}" presName="compNode" presStyleCnt="0"/>
      <dgm:spPr/>
    </dgm:pt>
    <dgm:pt modelId="{B3A8D87D-39C0-4693-9006-F7840D136B48}" type="pres">
      <dgm:prSet presAssocID="{2EA6C10B-1F7C-46B3-859C-39651775A16F}" presName="bgRect" presStyleLbl="bgShp" presStyleIdx="1" presStyleCnt="4"/>
      <dgm:spPr/>
    </dgm:pt>
    <dgm:pt modelId="{91F53D97-49F8-49DC-A1AC-A4379A8F2ACC}" type="pres">
      <dgm:prSet presAssocID="{2EA6C10B-1F7C-46B3-859C-39651775A16F}"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Network with solid fill"/>
        </a:ext>
      </dgm:extLst>
    </dgm:pt>
    <dgm:pt modelId="{F2269840-076F-4020-B6B3-5A93559D6345}" type="pres">
      <dgm:prSet presAssocID="{2EA6C10B-1F7C-46B3-859C-39651775A16F}" presName="spaceRect" presStyleCnt="0"/>
      <dgm:spPr/>
    </dgm:pt>
    <dgm:pt modelId="{8BF56DF6-8BBA-48FD-86E5-CA579AA2B952}" type="pres">
      <dgm:prSet presAssocID="{2EA6C10B-1F7C-46B3-859C-39651775A16F}" presName="parTx" presStyleLbl="revTx" presStyleIdx="1" presStyleCnt="4">
        <dgm:presLayoutVars>
          <dgm:chMax val="0"/>
          <dgm:chPref val="0"/>
        </dgm:presLayoutVars>
      </dgm:prSet>
      <dgm:spPr/>
    </dgm:pt>
    <dgm:pt modelId="{B413853B-A9A5-4B50-9B78-AF65F2163062}" type="pres">
      <dgm:prSet presAssocID="{C7961C65-5BA9-479D-86DA-DC6D1C479F1B}" presName="sibTrans" presStyleCnt="0"/>
      <dgm:spPr/>
    </dgm:pt>
    <dgm:pt modelId="{0E25CD62-3E19-4B2B-895B-BE7C2C93F76D}" type="pres">
      <dgm:prSet presAssocID="{35CE7685-8297-432C-8730-32862ECBE4EB}" presName="compNode" presStyleCnt="0"/>
      <dgm:spPr/>
    </dgm:pt>
    <dgm:pt modelId="{C2609A5E-1B2C-498A-94EF-054E67863154}" type="pres">
      <dgm:prSet presAssocID="{35CE7685-8297-432C-8730-32862ECBE4EB}" presName="bgRect" presStyleLbl="bgShp" presStyleIdx="2" presStyleCnt="4"/>
      <dgm:spPr/>
    </dgm:pt>
    <dgm:pt modelId="{EEA26A8E-1D31-436A-836A-82E909FE6F6D}" type="pres">
      <dgm:prSet presAssocID="{35CE7685-8297-432C-8730-32862ECBE4E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ustomer Review"/>
        </a:ext>
      </dgm:extLst>
    </dgm:pt>
    <dgm:pt modelId="{FEC0F4C3-4E0C-4ED8-89C6-309433A85FD0}" type="pres">
      <dgm:prSet presAssocID="{35CE7685-8297-432C-8730-32862ECBE4EB}" presName="spaceRect" presStyleCnt="0"/>
      <dgm:spPr/>
    </dgm:pt>
    <dgm:pt modelId="{1F3131E2-60D8-4F95-B6B4-26B95CB5B2C1}" type="pres">
      <dgm:prSet presAssocID="{35CE7685-8297-432C-8730-32862ECBE4EB}" presName="parTx" presStyleLbl="revTx" presStyleIdx="2" presStyleCnt="4">
        <dgm:presLayoutVars>
          <dgm:chMax val="0"/>
          <dgm:chPref val="0"/>
        </dgm:presLayoutVars>
      </dgm:prSet>
      <dgm:spPr/>
    </dgm:pt>
    <dgm:pt modelId="{4569D0E6-7E51-41B0-B5DA-48F9D1378E86}" type="pres">
      <dgm:prSet presAssocID="{869BCBF6-4A92-42BB-AC19-35E56D437F6E}" presName="sibTrans" presStyleCnt="0"/>
      <dgm:spPr/>
    </dgm:pt>
    <dgm:pt modelId="{ED564976-A47D-4B0A-AFEE-7010F916D77D}" type="pres">
      <dgm:prSet presAssocID="{D6E443F2-E88F-4545-B158-634C65B73643}" presName="compNode" presStyleCnt="0"/>
      <dgm:spPr/>
    </dgm:pt>
    <dgm:pt modelId="{6D3E1CFE-6EAD-43CF-9DB8-68D673D8BA9E}" type="pres">
      <dgm:prSet presAssocID="{D6E443F2-E88F-4545-B158-634C65B73643}" presName="bgRect" presStyleLbl="bgShp" presStyleIdx="3" presStyleCnt="4" custLinFactNeighborX="24866" custLinFactNeighborY="4204"/>
      <dgm:spPr>
        <a:ln>
          <a:solidFill>
            <a:srgbClr val="002060"/>
          </a:solidFill>
        </a:ln>
      </dgm:spPr>
    </dgm:pt>
    <dgm:pt modelId="{BAAD0544-00AE-4924-B659-2654D6BCC40A}" type="pres">
      <dgm:prSet presAssocID="{D6E443F2-E88F-4545-B158-634C65B73643}"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Robot outline"/>
        </a:ext>
      </dgm:extLst>
    </dgm:pt>
    <dgm:pt modelId="{246CC0DD-3610-41A5-AAD4-1A6AB7968038}" type="pres">
      <dgm:prSet presAssocID="{D6E443F2-E88F-4545-B158-634C65B73643}" presName="spaceRect" presStyleCnt="0"/>
      <dgm:spPr/>
    </dgm:pt>
    <dgm:pt modelId="{86913C26-CA4E-44A5-91E7-E3C3A5831D22}" type="pres">
      <dgm:prSet presAssocID="{D6E443F2-E88F-4545-B158-634C65B73643}" presName="parTx" presStyleLbl="revTx" presStyleIdx="3" presStyleCnt="4">
        <dgm:presLayoutVars>
          <dgm:chMax val="0"/>
          <dgm:chPref val="0"/>
        </dgm:presLayoutVars>
      </dgm:prSet>
      <dgm:spPr/>
    </dgm:pt>
  </dgm:ptLst>
  <dgm:cxnLst>
    <dgm:cxn modelId="{ED20CF0F-8D3D-482A-B560-B663EFB1E97F}" type="presOf" srcId="{35CE7685-8297-432C-8730-32862ECBE4EB}" destId="{1F3131E2-60D8-4F95-B6B4-26B95CB5B2C1}" srcOrd="0" destOrd="0" presId="urn:microsoft.com/office/officeart/2018/2/layout/IconVerticalSolidList"/>
    <dgm:cxn modelId="{1384E311-9DFF-4321-84A0-6735F38D961B}" type="presOf" srcId="{D6E443F2-E88F-4545-B158-634C65B73643}" destId="{86913C26-CA4E-44A5-91E7-E3C3A5831D22}" srcOrd="0" destOrd="0" presId="urn:microsoft.com/office/officeart/2018/2/layout/IconVerticalSolidList"/>
    <dgm:cxn modelId="{A93BFA15-A41D-4980-B693-0E5939411BB4}" type="presOf" srcId="{0AD7DF8E-CD18-4E19-AAF2-678CE70A248E}" destId="{4F103E55-EEB4-44F4-B30A-121BFC12CEB4}" srcOrd="0" destOrd="0" presId="urn:microsoft.com/office/officeart/2018/2/layout/IconVerticalSolidList"/>
    <dgm:cxn modelId="{EB14F735-363D-44F3-86F0-FD155F44C6DD}" type="presOf" srcId="{2EA6C10B-1F7C-46B3-859C-39651775A16F}" destId="{8BF56DF6-8BBA-48FD-86E5-CA579AA2B952}" srcOrd="0" destOrd="0" presId="urn:microsoft.com/office/officeart/2018/2/layout/IconVerticalSolidList"/>
    <dgm:cxn modelId="{8DBDAB65-DC15-44B3-AD15-5A99ED27B6BC}" type="presOf" srcId="{91A25B5D-F770-491C-8120-5704AD9D5118}" destId="{5533730C-96C2-48B0-9E6E-D2CD839A3532}" srcOrd="0" destOrd="0" presId="urn:microsoft.com/office/officeart/2018/2/layout/IconVerticalSolidList"/>
    <dgm:cxn modelId="{5E74987F-EB71-49BC-81D8-8FAF4AE42A8E}" srcId="{0AD7DF8E-CD18-4E19-AAF2-678CE70A248E}" destId="{D6E443F2-E88F-4545-B158-634C65B73643}" srcOrd="3" destOrd="0" parTransId="{23881DC2-F421-478D-8726-27574F4AD6BC}" sibTransId="{937C6D29-8DFF-4B82-9924-15E32DA75E7D}"/>
    <dgm:cxn modelId="{8C13EC9B-A62A-4946-9750-675D03CD70D9}" srcId="{0AD7DF8E-CD18-4E19-AAF2-678CE70A248E}" destId="{91A25B5D-F770-491C-8120-5704AD9D5118}" srcOrd="0" destOrd="0" parTransId="{A59AB064-E32B-4230-ABF4-1EACE27828CF}" sibTransId="{92104561-7C3C-4636-8374-CB370D605044}"/>
    <dgm:cxn modelId="{7A3FFDAE-8731-4712-8C73-C59E0D681938}" srcId="{0AD7DF8E-CD18-4E19-AAF2-678CE70A248E}" destId="{35CE7685-8297-432C-8730-32862ECBE4EB}" srcOrd="2" destOrd="0" parTransId="{EE642392-E997-4BE5-839C-F5C08B2C775D}" sibTransId="{869BCBF6-4A92-42BB-AC19-35E56D437F6E}"/>
    <dgm:cxn modelId="{E5F0C8D4-AA5D-41BA-BF36-EB2F01CD4398}" srcId="{0AD7DF8E-CD18-4E19-AAF2-678CE70A248E}" destId="{2EA6C10B-1F7C-46B3-859C-39651775A16F}" srcOrd="1" destOrd="0" parTransId="{F312CAC5-DA43-497B-8C80-4FE2EF812DB1}" sibTransId="{C7961C65-5BA9-479D-86DA-DC6D1C479F1B}"/>
    <dgm:cxn modelId="{5D5F77A8-93EA-491A-9F9E-4BFCBA44D6AC}" type="presParOf" srcId="{4F103E55-EEB4-44F4-B30A-121BFC12CEB4}" destId="{990D4F38-536B-468A-9859-6ED468254D60}" srcOrd="0" destOrd="0" presId="urn:microsoft.com/office/officeart/2018/2/layout/IconVerticalSolidList"/>
    <dgm:cxn modelId="{F56760C6-686B-47FC-A1C2-9799540C3417}" type="presParOf" srcId="{990D4F38-536B-468A-9859-6ED468254D60}" destId="{C9A348D3-3B7D-4025-8CF2-824E076A5A9A}" srcOrd="0" destOrd="0" presId="urn:microsoft.com/office/officeart/2018/2/layout/IconVerticalSolidList"/>
    <dgm:cxn modelId="{FA89AA22-7DEF-4B49-9C05-2D1E4E5F23B5}" type="presParOf" srcId="{990D4F38-536B-468A-9859-6ED468254D60}" destId="{317CF905-8CEE-4944-BEB1-9A36561E732A}" srcOrd="1" destOrd="0" presId="urn:microsoft.com/office/officeart/2018/2/layout/IconVerticalSolidList"/>
    <dgm:cxn modelId="{69CCC584-BFBC-4FF3-A8A5-2034CD14B7B3}" type="presParOf" srcId="{990D4F38-536B-468A-9859-6ED468254D60}" destId="{DD16BDC6-C745-4EAA-A85A-D530C138EC76}" srcOrd="2" destOrd="0" presId="urn:microsoft.com/office/officeart/2018/2/layout/IconVerticalSolidList"/>
    <dgm:cxn modelId="{06A205E8-E67B-4E32-AD23-8FBF9754B166}" type="presParOf" srcId="{990D4F38-536B-468A-9859-6ED468254D60}" destId="{5533730C-96C2-48B0-9E6E-D2CD839A3532}" srcOrd="3" destOrd="0" presId="urn:microsoft.com/office/officeart/2018/2/layout/IconVerticalSolidList"/>
    <dgm:cxn modelId="{0089D235-9C50-4CA3-B4EA-A90F052CB808}" type="presParOf" srcId="{4F103E55-EEB4-44F4-B30A-121BFC12CEB4}" destId="{2E416AD8-BF8C-4CD2-A850-96454C3C0EFA}" srcOrd="1" destOrd="0" presId="urn:microsoft.com/office/officeart/2018/2/layout/IconVerticalSolidList"/>
    <dgm:cxn modelId="{24806720-989F-4363-83DE-D3BF165CACAA}" type="presParOf" srcId="{4F103E55-EEB4-44F4-B30A-121BFC12CEB4}" destId="{AFF6DDA5-D720-46F8-A01F-E3D5097144E0}" srcOrd="2" destOrd="0" presId="urn:microsoft.com/office/officeart/2018/2/layout/IconVerticalSolidList"/>
    <dgm:cxn modelId="{205F23BE-C283-4684-B5E4-BBEF74DAAFC1}" type="presParOf" srcId="{AFF6DDA5-D720-46F8-A01F-E3D5097144E0}" destId="{B3A8D87D-39C0-4693-9006-F7840D136B48}" srcOrd="0" destOrd="0" presId="urn:microsoft.com/office/officeart/2018/2/layout/IconVerticalSolidList"/>
    <dgm:cxn modelId="{FC8B34D2-1C29-4160-BBA6-8856F8CAF88F}" type="presParOf" srcId="{AFF6DDA5-D720-46F8-A01F-E3D5097144E0}" destId="{91F53D97-49F8-49DC-A1AC-A4379A8F2ACC}" srcOrd="1" destOrd="0" presId="urn:microsoft.com/office/officeart/2018/2/layout/IconVerticalSolidList"/>
    <dgm:cxn modelId="{7C41ED7D-A119-4368-BBF0-B5845A0B3254}" type="presParOf" srcId="{AFF6DDA5-D720-46F8-A01F-E3D5097144E0}" destId="{F2269840-076F-4020-B6B3-5A93559D6345}" srcOrd="2" destOrd="0" presId="urn:microsoft.com/office/officeart/2018/2/layout/IconVerticalSolidList"/>
    <dgm:cxn modelId="{D4800519-DA0A-46B0-957B-3451E44D1624}" type="presParOf" srcId="{AFF6DDA5-D720-46F8-A01F-E3D5097144E0}" destId="{8BF56DF6-8BBA-48FD-86E5-CA579AA2B952}" srcOrd="3" destOrd="0" presId="urn:microsoft.com/office/officeart/2018/2/layout/IconVerticalSolidList"/>
    <dgm:cxn modelId="{8C222B43-1B02-43AA-A6E7-3BE04F7DA518}" type="presParOf" srcId="{4F103E55-EEB4-44F4-B30A-121BFC12CEB4}" destId="{B413853B-A9A5-4B50-9B78-AF65F2163062}" srcOrd="3" destOrd="0" presId="urn:microsoft.com/office/officeart/2018/2/layout/IconVerticalSolidList"/>
    <dgm:cxn modelId="{93579F86-ED4B-493D-9F22-0CEDD79A5A94}" type="presParOf" srcId="{4F103E55-EEB4-44F4-B30A-121BFC12CEB4}" destId="{0E25CD62-3E19-4B2B-895B-BE7C2C93F76D}" srcOrd="4" destOrd="0" presId="urn:microsoft.com/office/officeart/2018/2/layout/IconVerticalSolidList"/>
    <dgm:cxn modelId="{57AF524A-AF14-42EE-A634-C2C4373DDB21}" type="presParOf" srcId="{0E25CD62-3E19-4B2B-895B-BE7C2C93F76D}" destId="{C2609A5E-1B2C-498A-94EF-054E67863154}" srcOrd="0" destOrd="0" presId="urn:microsoft.com/office/officeart/2018/2/layout/IconVerticalSolidList"/>
    <dgm:cxn modelId="{D5B98CE0-7B82-483F-BF7A-2BF5CAD4E875}" type="presParOf" srcId="{0E25CD62-3E19-4B2B-895B-BE7C2C93F76D}" destId="{EEA26A8E-1D31-436A-836A-82E909FE6F6D}" srcOrd="1" destOrd="0" presId="urn:microsoft.com/office/officeart/2018/2/layout/IconVerticalSolidList"/>
    <dgm:cxn modelId="{8314CD4F-66A7-4178-AE2E-9909A58D185D}" type="presParOf" srcId="{0E25CD62-3E19-4B2B-895B-BE7C2C93F76D}" destId="{FEC0F4C3-4E0C-4ED8-89C6-309433A85FD0}" srcOrd="2" destOrd="0" presId="urn:microsoft.com/office/officeart/2018/2/layout/IconVerticalSolidList"/>
    <dgm:cxn modelId="{593AAEBF-23C5-4F2A-BFDE-AF7F544E5ED9}" type="presParOf" srcId="{0E25CD62-3E19-4B2B-895B-BE7C2C93F76D}" destId="{1F3131E2-60D8-4F95-B6B4-26B95CB5B2C1}" srcOrd="3" destOrd="0" presId="urn:microsoft.com/office/officeart/2018/2/layout/IconVerticalSolidList"/>
    <dgm:cxn modelId="{7704B9F4-E374-45A3-8A2E-A1DAF8E5824E}" type="presParOf" srcId="{4F103E55-EEB4-44F4-B30A-121BFC12CEB4}" destId="{4569D0E6-7E51-41B0-B5DA-48F9D1378E86}" srcOrd="5" destOrd="0" presId="urn:microsoft.com/office/officeart/2018/2/layout/IconVerticalSolidList"/>
    <dgm:cxn modelId="{735CCF97-9345-4AAA-8AD3-61D5292532EA}" type="presParOf" srcId="{4F103E55-EEB4-44F4-B30A-121BFC12CEB4}" destId="{ED564976-A47D-4B0A-AFEE-7010F916D77D}" srcOrd="6" destOrd="0" presId="urn:microsoft.com/office/officeart/2018/2/layout/IconVerticalSolidList"/>
    <dgm:cxn modelId="{BC656821-8DE6-46D3-AB70-73A42689CEAE}" type="presParOf" srcId="{ED564976-A47D-4B0A-AFEE-7010F916D77D}" destId="{6D3E1CFE-6EAD-43CF-9DB8-68D673D8BA9E}" srcOrd="0" destOrd="0" presId="urn:microsoft.com/office/officeart/2018/2/layout/IconVerticalSolidList"/>
    <dgm:cxn modelId="{ADB89053-29BC-47F8-833A-AF3C76F42364}" type="presParOf" srcId="{ED564976-A47D-4B0A-AFEE-7010F916D77D}" destId="{BAAD0544-00AE-4924-B659-2654D6BCC40A}" srcOrd="1" destOrd="0" presId="urn:microsoft.com/office/officeart/2018/2/layout/IconVerticalSolidList"/>
    <dgm:cxn modelId="{73F4881A-0B59-4EEC-9F02-51EA3136E0EE}" type="presParOf" srcId="{ED564976-A47D-4B0A-AFEE-7010F916D77D}" destId="{246CC0DD-3610-41A5-AAD4-1A6AB7968038}" srcOrd="2" destOrd="0" presId="urn:microsoft.com/office/officeart/2018/2/layout/IconVerticalSolidList"/>
    <dgm:cxn modelId="{131BAEBA-5D94-45A5-A2F7-2FA9A0DDEE50}" type="presParOf" srcId="{ED564976-A47D-4B0A-AFEE-7010F916D77D}" destId="{86913C26-CA4E-44A5-91E7-E3C3A5831D2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DD347C0-8DFE-4BED-BE8F-DE2DA6D274D1}"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9E8C698B-A710-4622-93EC-5821DB9726C7}">
      <dgm:prSet custT="1"/>
      <dgm:spPr/>
      <dgm:t>
        <a:bodyPr/>
        <a:lstStyle/>
        <a:p>
          <a:r>
            <a:rPr lang="en-US" sz="1400" b="1" i="0" u="sng" dirty="0"/>
            <a:t>AI in mental health </a:t>
          </a:r>
          <a:r>
            <a:rPr lang="en-US" sz="1400" b="0" i="0" u="none" dirty="0"/>
            <a:t> can l</a:t>
          </a:r>
          <a:r>
            <a:rPr lang="en-US" sz="1400" b="0" i="0" dirty="0"/>
            <a:t>everage computational tools and algorithms to aid in understanding, diagnosing, and treating mental health disorders, ultimately improving accessibility and accuracy. </a:t>
          </a:r>
          <a:endParaRPr lang="en-US" sz="1400" b="0" dirty="0"/>
        </a:p>
      </dgm:t>
    </dgm:pt>
    <dgm:pt modelId="{3C4B3E88-1B28-4914-8DA7-0893074C83F7}" type="parTrans" cxnId="{DDA3871D-EB7B-45DF-AB7D-15C1F07FA65B}">
      <dgm:prSet/>
      <dgm:spPr/>
      <dgm:t>
        <a:bodyPr/>
        <a:lstStyle/>
        <a:p>
          <a:endParaRPr lang="en-US"/>
        </a:p>
      </dgm:t>
    </dgm:pt>
    <dgm:pt modelId="{2EB13590-D6A5-47A7-9C0A-C3EDC4A04A64}" type="sibTrans" cxnId="{DDA3871D-EB7B-45DF-AB7D-15C1F07FA65B}">
      <dgm:prSet/>
      <dgm:spPr/>
      <dgm:t>
        <a:bodyPr/>
        <a:lstStyle/>
        <a:p>
          <a:endParaRPr lang="en-US"/>
        </a:p>
      </dgm:t>
    </dgm:pt>
    <dgm:pt modelId="{DED8188E-0D52-4F48-9777-C59EA53F5B9B}">
      <dgm:prSet custT="1"/>
      <dgm:spPr/>
      <dgm:t>
        <a:bodyPr/>
        <a:lstStyle/>
        <a:p>
          <a:r>
            <a:rPr lang="en-US" sz="1400" b="0" i="0" u="sng" dirty="0"/>
            <a:t>Early Detection and Diagnosis</a:t>
          </a:r>
          <a:r>
            <a:rPr lang="en-US" sz="1400" b="0" i="0" dirty="0"/>
            <a:t>: It's a growing field within digital healthcare, with applications ranging from early detection and personalized treatment plans to suicide prevention analytics. (AI Research)</a:t>
          </a:r>
          <a:endParaRPr lang="en-US" sz="1400" dirty="0"/>
        </a:p>
      </dgm:t>
    </dgm:pt>
    <dgm:pt modelId="{1F373B3D-296D-4251-AB5C-930872C3AFAD}" type="parTrans" cxnId="{5456A631-097B-4540-8936-9E0240B79F60}">
      <dgm:prSet/>
      <dgm:spPr/>
      <dgm:t>
        <a:bodyPr/>
        <a:lstStyle/>
        <a:p>
          <a:endParaRPr lang="en-US"/>
        </a:p>
      </dgm:t>
    </dgm:pt>
    <dgm:pt modelId="{CF43D86D-69A0-4748-99A1-6B35DF4ABE09}" type="sibTrans" cxnId="{5456A631-097B-4540-8936-9E0240B79F60}">
      <dgm:prSet/>
      <dgm:spPr/>
      <dgm:t>
        <a:bodyPr/>
        <a:lstStyle/>
        <a:p>
          <a:endParaRPr lang="en-US"/>
        </a:p>
      </dgm:t>
    </dgm:pt>
    <dgm:pt modelId="{727FF2D6-2F94-4DF2-9D8B-B38C0190D79D}">
      <dgm:prSet custT="1"/>
      <dgm:spPr/>
      <dgm:t>
        <a:bodyPr/>
        <a:lstStyle/>
        <a:p>
          <a:r>
            <a:rPr lang="en-US" sz="1400" dirty="0"/>
            <a:t>AI can analyze vast datasets, including electronic health records, to identify individuals at risk for developing mental health conditions and help in the early diagnosis of disorders. </a:t>
          </a:r>
        </a:p>
      </dgm:t>
    </dgm:pt>
    <dgm:pt modelId="{C073A398-8953-415D-B908-1356BB2AFE25}" type="parTrans" cxnId="{152B6459-08D0-4319-B967-B46CC52281E2}">
      <dgm:prSet/>
      <dgm:spPr/>
      <dgm:t>
        <a:bodyPr/>
        <a:lstStyle/>
        <a:p>
          <a:endParaRPr lang="en-US"/>
        </a:p>
      </dgm:t>
    </dgm:pt>
    <dgm:pt modelId="{5A75CB33-A8EE-450C-A147-79981AB52504}" type="sibTrans" cxnId="{152B6459-08D0-4319-B967-B46CC52281E2}">
      <dgm:prSet/>
      <dgm:spPr/>
      <dgm:t>
        <a:bodyPr/>
        <a:lstStyle/>
        <a:p>
          <a:endParaRPr lang="en-US"/>
        </a:p>
      </dgm:t>
    </dgm:pt>
    <dgm:pt modelId="{73791956-96A1-4CC1-ABD2-834135F4678B}">
      <dgm:prSet/>
      <dgm:spPr/>
      <dgm:t>
        <a:bodyPr/>
        <a:lstStyle/>
        <a:p>
          <a:r>
            <a:rPr lang="en-US" u="sng" dirty="0"/>
            <a:t>Mental Health Therapy:</a:t>
          </a:r>
          <a:r>
            <a:rPr lang="en-US" u="none" dirty="0"/>
            <a:t> AI platforms that </a:t>
          </a:r>
          <a:r>
            <a:rPr lang="en-US" dirty="0"/>
            <a:t>record therapy sessions and write the therapy note, so that therapists have more one-on-one engaged therapy.  AI can write personalized treatment plans, discharge plans, etc. Administrative plus. (Ex. Simple Practice (EHR w/AI capabilities) – is HIPAA compliant and comes with informed consent.</a:t>
          </a:r>
        </a:p>
        <a:p>
          <a:endParaRPr lang="en-US" dirty="0"/>
        </a:p>
        <a:p>
          <a:r>
            <a:rPr lang="en-US" dirty="0"/>
            <a:t>THESE ARE JUST A FEW EXAMPLES</a:t>
          </a:r>
        </a:p>
      </dgm:t>
    </dgm:pt>
    <dgm:pt modelId="{4BBD96CB-9675-40E9-8E37-B53C37D8922D}" type="parTrans" cxnId="{83B9CF21-F657-4855-9421-B597B1470A3E}">
      <dgm:prSet/>
      <dgm:spPr/>
      <dgm:t>
        <a:bodyPr/>
        <a:lstStyle/>
        <a:p>
          <a:endParaRPr lang="en-US"/>
        </a:p>
      </dgm:t>
    </dgm:pt>
    <dgm:pt modelId="{9C8099C6-3E0A-4215-A8FB-510D2E83E88D}" type="sibTrans" cxnId="{83B9CF21-F657-4855-9421-B597B1470A3E}">
      <dgm:prSet/>
      <dgm:spPr/>
      <dgm:t>
        <a:bodyPr/>
        <a:lstStyle/>
        <a:p>
          <a:endParaRPr lang="en-US"/>
        </a:p>
      </dgm:t>
    </dgm:pt>
    <dgm:pt modelId="{0337EED5-6E94-47C9-BEED-5A81F78A1C44}" type="pres">
      <dgm:prSet presAssocID="{CDD347C0-8DFE-4BED-BE8F-DE2DA6D274D1}" presName="linear" presStyleCnt="0">
        <dgm:presLayoutVars>
          <dgm:animLvl val="lvl"/>
          <dgm:resizeHandles val="exact"/>
        </dgm:presLayoutVars>
      </dgm:prSet>
      <dgm:spPr/>
    </dgm:pt>
    <dgm:pt modelId="{325EBE5B-210B-4DB2-A41F-9516618AB2BA}" type="pres">
      <dgm:prSet presAssocID="{9E8C698B-A710-4622-93EC-5821DB9726C7}" presName="parentText" presStyleLbl="node1" presStyleIdx="0" presStyleCnt="4">
        <dgm:presLayoutVars>
          <dgm:chMax val="0"/>
          <dgm:bulletEnabled val="1"/>
        </dgm:presLayoutVars>
      </dgm:prSet>
      <dgm:spPr/>
    </dgm:pt>
    <dgm:pt modelId="{A5A24106-7EBA-4DE8-A12A-7C78BD8F4E04}" type="pres">
      <dgm:prSet presAssocID="{2EB13590-D6A5-47A7-9C0A-C3EDC4A04A64}" presName="spacer" presStyleCnt="0"/>
      <dgm:spPr/>
    </dgm:pt>
    <dgm:pt modelId="{B8E541E0-407F-4E8A-AD5E-67E5624E862F}" type="pres">
      <dgm:prSet presAssocID="{DED8188E-0D52-4F48-9777-C59EA53F5B9B}" presName="parentText" presStyleLbl="node1" presStyleIdx="1" presStyleCnt="4">
        <dgm:presLayoutVars>
          <dgm:chMax val="0"/>
          <dgm:bulletEnabled val="1"/>
        </dgm:presLayoutVars>
      </dgm:prSet>
      <dgm:spPr/>
    </dgm:pt>
    <dgm:pt modelId="{18F3CB26-839E-467D-BF09-499C3EC9E96D}" type="pres">
      <dgm:prSet presAssocID="{CF43D86D-69A0-4748-99A1-6B35DF4ABE09}" presName="spacer" presStyleCnt="0"/>
      <dgm:spPr/>
    </dgm:pt>
    <dgm:pt modelId="{6944CE8C-1F37-44CD-921B-3B8C45E1DB24}" type="pres">
      <dgm:prSet presAssocID="{727FF2D6-2F94-4DF2-9D8B-B38C0190D79D}" presName="parentText" presStyleLbl="node1" presStyleIdx="2" presStyleCnt="4">
        <dgm:presLayoutVars>
          <dgm:chMax val="0"/>
          <dgm:bulletEnabled val="1"/>
        </dgm:presLayoutVars>
      </dgm:prSet>
      <dgm:spPr/>
    </dgm:pt>
    <dgm:pt modelId="{7303F5BF-D462-4224-A50F-D0B96699BE03}" type="pres">
      <dgm:prSet presAssocID="{5A75CB33-A8EE-450C-A147-79981AB52504}" presName="spacer" presStyleCnt="0"/>
      <dgm:spPr/>
    </dgm:pt>
    <dgm:pt modelId="{46AECD4C-1AFA-4EAB-8744-4B3D00447832}" type="pres">
      <dgm:prSet presAssocID="{73791956-96A1-4CC1-ABD2-834135F4678B}" presName="parentText" presStyleLbl="node1" presStyleIdx="3" presStyleCnt="4">
        <dgm:presLayoutVars>
          <dgm:chMax val="0"/>
          <dgm:bulletEnabled val="1"/>
        </dgm:presLayoutVars>
      </dgm:prSet>
      <dgm:spPr/>
    </dgm:pt>
  </dgm:ptLst>
  <dgm:cxnLst>
    <dgm:cxn modelId="{DDA3871D-EB7B-45DF-AB7D-15C1F07FA65B}" srcId="{CDD347C0-8DFE-4BED-BE8F-DE2DA6D274D1}" destId="{9E8C698B-A710-4622-93EC-5821DB9726C7}" srcOrd="0" destOrd="0" parTransId="{3C4B3E88-1B28-4914-8DA7-0893074C83F7}" sibTransId="{2EB13590-D6A5-47A7-9C0A-C3EDC4A04A64}"/>
    <dgm:cxn modelId="{83B9CF21-F657-4855-9421-B597B1470A3E}" srcId="{CDD347C0-8DFE-4BED-BE8F-DE2DA6D274D1}" destId="{73791956-96A1-4CC1-ABD2-834135F4678B}" srcOrd="3" destOrd="0" parTransId="{4BBD96CB-9675-40E9-8E37-B53C37D8922D}" sibTransId="{9C8099C6-3E0A-4215-A8FB-510D2E83E88D}"/>
    <dgm:cxn modelId="{5456A631-097B-4540-8936-9E0240B79F60}" srcId="{CDD347C0-8DFE-4BED-BE8F-DE2DA6D274D1}" destId="{DED8188E-0D52-4F48-9777-C59EA53F5B9B}" srcOrd="1" destOrd="0" parTransId="{1F373B3D-296D-4251-AB5C-930872C3AFAD}" sibTransId="{CF43D86D-69A0-4748-99A1-6B35DF4ABE09}"/>
    <dgm:cxn modelId="{1B3A3876-D859-4DEC-A4A7-CFE9DF7D80A6}" type="presOf" srcId="{9E8C698B-A710-4622-93EC-5821DB9726C7}" destId="{325EBE5B-210B-4DB2-A41F-9516618AB2BA}" srcOrd="0" destOrd="0" presId="urn:microsoft.com/office/officeart/2005/8/layout/vList2"/>
    <dgm:cxn modelId="{152B6459-08D0-4319-B967-B46CC52281E2}" srcId="{CDD347C0-8DFE-4BED-BE8F-DE2DA6D274D1}" destId="{727FF2D6-2F94-4DF2-9D8B-B38C0190D79D}" srcOrd="2" destOrd="0" parTransId="{C073A398-8953-415D-B908-1356BB2AFE25}" sibTransId="{5A75CB33-A8EE-450C-A147-79981AB52504}"/>
    <dgm:cxn modelId="{1A8DC285-AEA2-4272-A176-EDBDE91B2522}" type="presOf" srcId="{73791956-96A1-4CC1-ABD2-834135F4678B}" destId="{46AECD4C-1AFA-4EAB-8744-4B3D00447832}" srcOrd="0" destOrd="0" presId="urn:microsoft.com/office/officeart/2005/8/layout/vList2"/>
    <dgm:cxn modelId="{94178096-EB79-4274-9E78-8E1D330F077E}" type="presOf" srcId="{DED8188E-0D52-4F48-9777-C59EA53F5B9B}" destId="{B8E541E0-407F-4E8A-AD5E-67E5624E862F}" srcOrd="0" destOrd="0" presId="urn:microsoft.com/office/officeart/2005/8/layout/vList2"/>
    <dgm:cxn modelId="{EE8E87A0-E193-4126-9BEE-C12236A22EEB}" type="presOf" srcId="{727FF2D6-2F94-4DF2-9D8B-B38C0190D79D}" destId="{6944CE8C-1F37-44CD-921B-3B8C45E1DB24}" srcOrd="0" destOrd="0" presId="urn:microsoft.com/office/officeart/2005/8/layout/vList2"/>
    <dgm:cxn modelId="{C34742D9-5290-4E00-B8B3-DC6BEB5CF63A}" type="presOf" srcId="{CDD347C0-8DFE-4BED-BE8F-DE2DA6D274D1}" destId="{0337EED5-6E94-47C9-BEED-5A81F78A1C44}" srcOrd="0" destOrd="0" presId="urn:microsoft.com/office/officeart/2005/8/layout/vList2"/>
    <dgm:cxn modelId="{7FF880F6-171D-468B-A231-BEF025EC4DE1}" type="presParOf" srcId="{0337EED5-6E94-47C9-BEED-5A81F78A1C44}" destId="{325EBE5B-210B-4DB2-A41F-9516618AB2BA}" srcOrd="0" destOrd="0" presId="urn:microsoft.com/office/officeart/2005/8/layout/vList2"/>
    <dgm:cxn modelId="{0649A04B-D871-4D7C-B78C-FF66084EC396}" type="presParOf" srcId="{0337EED5-6E94-47C9-BEED-5A81F78A1C44}" destId="{A5A24106-7EBA-4DE8-A12A-7C78BD8F4E04}" srcOrd="1" destOrd="0" presId="urn:microsoft.com/office/officeart/2005/8/layout/vList2"/>
    <dgm:cxn modelId="{BB53992D-6B6D-4E0D-8BE3-AD134A2A31E7}" type="presParOf" srcId="{0337EED5-6E94-47C9-BEED-5A81F78A1C44}" destId="{B8E541E0-407F-4E8A-AD5E-67E5624E862F}" srcOrd="2" destOrd="0" presId="urn:microsoft.com/office/officeart/2005/8/layout/vList2"/>
    <dgm:cxn modelId="{6DF8B484-D579-4DA1-BDA6-172F3191D611}" type="presParOf" srcId="{0337EED5-6E94-47C9-BEED-5A81F78A1C44}" destId="{18F3CB26-839E-467D-BF09-499C3EC9E96D}" srcOrd="3" destOrd="0" presId="urn:microsoft.com/office/officeart/2005/8/layout/vList2"/>
    <dgm:cxn modelId="{474E6FB9-B73A-41A4-B467-301A9D1AD22A}" type="presParOf" srcId="{0337EED5-6E94-47C9-BEED-5A81F78A1C44}" destId="{6944CE8C-1F37-44CD-921B-3B8C45E1DB24}" srcOrd="4" destOrd="0" presId="urn:microsoft.com/office/officeart/2005/8/layout/vList2"/>
    <dgm:cxn modelId="{F53A7F55-9812-4881-9FB8-985AC4B17313}" type="presParOf" srcId="{0337EED5-6E94-47C9-BEED-5A81F78A1C44}" destId="{7303F5BF-D462-4224-A50F-D0B96699BE03}" srcOrd="5" destOrd="0" presId="urn:microsoft.com/office/officeart/2005/8/layout/vList2"/>
    <dgm:cxn modelId="{6B49EBCD-34E5-4D27-BCAB-1FC382A8DFFA}" type="presParOf" srcId="{0337EED5-6E94-47C9-BEED-5A81F78A1C44}" destId="{46AECD4C-1AFA-4EAB-8744-4B3D00447832}"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846C269-D411-4221-BB01-D091B172A04C}"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6D1E2008-E8E7-4F21-9146-AA14A18543C7}">
      <dgm:prSet custT="1"/>
      <dgm:spPr/>
      <dgm:t>
        <a:bodyPr/>
        <a:lstStyle/>
        <a:p>
          <a:r>
            <a:rPr lang="en-US" sz="2400" i="0" u="sng" dirty="0">
              <a:latin typeface="Source Sans Pro" panose="020B0503030403020204" pitchFamily="34" charset="0"/>
              <a:ea typeface="Source Sans Pro" panose="020B0503030403020204" pitchFamily="34" charset="0"/>
              <a:cs typeface="Arial" panose="020B0604020202020204" pitchFamily="34" charset="0"/>
            </a:rPr>
            <a:t>Chatbots and Virtual Therapists</a:t>
          </a:r>
          <a:r>
            <a:rPr lang="en-US" sz="2400" i="0" dirty="0">
              <a:latin typeface="Source Sans Pro" panose="020B0503030403020204" pitchFamily="34" charset="0"/>
              <a:ea typeface="Source Sans Pro" panose="020B0503030403020204" pitchFamily="34" charset="0"/>
              <a:cs typeface="Arial" panose="020B0604020202020204" pitchFamily="34" charset="0"/>
            </a:rPr>
            <a:t>:</a:t>
          </a:r>
          <a:endParaRPr lang="en-US" sz="2400" dirty="0">
            <a:latin typeface="Source Sans Pro" panose="020B0503030403020204" pitchFamily="34" charset="0"/>
            <a:ea typeface="Source Sans Pro" panose="020B0503030403020204" pitchFamily="34" charset="0"/>
            <a:cs typeface="Arial" panose="020B0604020202020204" pitchFamily="34" charset="0"/>
          </a:endParaRPr>
        </a:p>
      </dgm:t>
    </dgm:pt>
    <dgm:pt modelId="{9E4BDCED-900D-429F-9D5C-EAF3D15EC366}" type="parTrans" cxnId="{3C02A582-7908-47A9-BDED-799C83D335E2}">
      <dgm:prSet/>
      <dgm:spPr/>
      <dgm:t>
        <a:bodyPr/>
        <a:lstStyle/>
        <a:p>
          <a:endParaRPr lang="en-US"/>
        </a:p>
      </dgm:t>
    </dgm:pt>
    <dgm:pt modelId="{75D1BEA6-2D54-48EF-9811-BE5FE9D1F440}" type="sibTrans" cxnId="{3C02A582-7908-47A9-BDED-799C83D335E2}">
      <dgm:prSet/>
      <dgm:spPr/>
      <dgm:t>
        <a:bodyPr/>
        <a:lstStyle/>
        <a:p>
          <a:endParaRPr lang="en-US"/>
        </a:p>
      </dgm:t>
    </dgm:pt>
    <dgm:pt modelId="{95FBF8AE-6C8A-4DBD-B33F-7285912F037B}">
      <dgm:prSet custT="1"/>
      <dgm:spPr/>
      <dgm:t>
        <a:bodyPr/>
        <a:lstStyle/>
        <a:p>
          <a:r>
            <a:rPr lang="en-US" sz="2400" b="0" i="0" dirty="0">
              <a:latin typeface="Source Sans Pro" panose="020B0503030403020204" pitchFamily="34" charset="0"/>
              <a:ea typeface="Source Sans Pro" panose="020B0503030403020204" pitchFamily="34" charset="0"/>
              <a:cs typeface="Arial" panose="020B0604020202020204" pitchFamily="34" charset="0"/>
            </a:rPr>
            <a:t>AI-powered chatbots can provide conversational support, while virtual therapists, often using avatars, can offer structured interventions and therapy. </a:t>
          </a:r>
          <a:endParaRPr lang="en-US" sz="2400" dirty="0">
            <a:latin typeface="Source Sans Pro" panose="020B0503030403020204" pitchFamily="34" charset="0"/>
            <a:ea typeface="Source Sans Pro" panose="020B0503030403020204" pitchFamily="34" charset="0"/>
            <a:cs typeface="Arial" panose="020B0604020202020204" pitchFamily="34" charset="0"/>
          </a:endParaRPr>
        </a:p>
      </dgm:t>
    </dgm:pt>
    <dgm:pt modelId="{D0DDD47B-445D-486A-871F-0B3DF55F09D7}" type="parTrans" cxnId="{FE774750-607C-4A26-A221-33A282C57DA8}">
      <dgm:prSet/>
      <dgm:spPr/>
      <dgm:t>
        <a:bodyPr/>
        <a:lstStyle/>
        <a:p>
          <a:endParaRPr lang="en-US"/>
        </a:p>
      </dgm:t>
    </dgm:pt>
    <dgm:pt modelId="{7C8D9426-A527-41B6-ACBE-BB217C20F4BC}" type="sibTrans" cxnId="{FE774750-607C-4A26-A221-33A282C57DA8}">
      <dgm:prSet/>
      <dgm:spPr/>
      <dgm:t>
        <a:bodyPr/>
        <a:lstStyle/>
        <a:p>
          <a:endParaRPr lang="en-US"/>
        </a:p>
      </dgm:t>
    </dgm:pt>
    <dgm:pt modelId="{DBFC2EC2-B182-4281-9FFE-D973EF7E1651}">
      <dgm:prSet custT="1"/>
      <dgm:spPr/>
      <dgm:t>
        <a:bodyPr/>
        <a:lstStyle/>
        <a:p>
          <a:r>
            <a:rPr lang="en-US" sz="2400" b="0" i="0" u="sng" dirty="0">
              <a:latin typeface="Source Sans Pro" panose="020B0503030403020204" pitchFamily="34" charset="0"/>
              <a:ea typeface="Source Sans Pro" panose="020B0503030403020204" pitchFamily="34" charset="0"/>
              <a:cs typeface="Arial" panose="020B0604020202020204" pitchFamily="34" charset="0"/>
            </a:rPr>
            <a:t>Virtual Reality Therapy</a:t>
          </a:r>
          <a:r>
            <a:rPr lang="en-US" sz="2400" b="0" i="0" dirty="0">
              <a:latin typeface="Source Sans Pro" panose="020B0503030403020204" pitchFamily="34" charset="0"/>
              <a:ea typeface="Source Sans Pro" panose="020B0503030403020204" pitchFamily="34" charset="0"/>
              <a:cs typeface="Arial" panose="020B0604020202020204" pitchFamily="34" charset="0"/>
            </a:rPr>
            <a:t>:</a:t>
          </a:r>
          <a:endParaRPr lang="en-US" sz="2400" dirty="0">
            <a:latin typeface="Source Sans Pro" panose="020B0503030403020204" pitchFamily="34" charset="0"/>
            <a:ea typeface="Source Sans Pro" panose="020B0503030403020204" pitchFamily="34" charset="0"/>
            <a:cs typeface="Arial" panose="020B0604020202020204" pitchFamily="34" charset="0"/>
          </a:endParaRPr>
        </a:p>
      </dgm:t>
    </dgm:pt>
    <dgm:pt modelId="{6C695007-CF6E-400D-AA5A-F08F657D6901}" type="parTrans" cxnId="{3A346FD2-BD17-4AC8-98A2-50B7D9E91B7A}">
      <dgm:prSet/>
      <dgm:spPr/>
      <dgm:t>
        <a:bodyPr/>
        <a:lstStyle/>
        <a:p>
          <a:endParaRPr lang="en-US"/>
        </a:p>
      </dgm:t>
    </dgm:pt>
    <dgm:pt modelId="{BCF0C26D-778D-43A2-8108-190FF59E2D67}" type="sibTrans" cxnId="{3A346FD2-BD17-4AC8-98A2-50B7D9E91B7A}">
      <dgm:prSet/>
      <dgm:spPr/>
      <dgm:t>
        <a:bodyPr/>
        <a:lstStyle/>
        <a:p>
          <a:endParaRPr lang="en-US"/>
        </a:p>
      </dgm:t>
    </dgm:pt>
    <dgm:pt modelId="{C5F102B5-6C64-472D-983D-148C3B8FA996}">
      <dgm:prSet custT="1"/>
      <dgm:spPr/>
      <dgm:t>
        <a:bodyPr/>
        <a:lstStyle/>
        <a:p>
          <a:r>
            <a:rPr lang="en-US" sz="2400" b="0" i="0" dirty="0">
              <a:latin typeface="Source Sans Pro" panose="020B0503030403020204" pitchFamily="34" charset="0"/>
              <a:ea typeface="Source Sans Pro" panose="020B0503030403020204" pitchFamily="34" charset="0"/>
            </a:rPr>
            <a:t>VR technology combined with AI offers immersive experiences to help individuals cope with trauma, anxiety, and other mental health concerns. </a:t>
          </a:r>
          <a:endParaRPr lang="en-US" sz="2400" dirty="0">
            <a:latin typeface="Source Sans Pro" panose="020B0503030403020204" pitchFamily="34" charset="0"/>
            <a:ea typeface="Source Sans Pro" panose="020B0503030403020204" pitchFamily="34" charset="0"/>
          </a:endParaRPr>
        </a:p>
      </dgm:t>
    </dgm:pt>
    <dgm:pt modelId="{452507FE-C618-4FE9-A845-53E70CC7C551}" type="parTrans" cxnId="{FFF8BFC7-B1FE-4ABA-90FF-0D6EA4DB6DBA}">
      <dgm:prSet/>
      <dgm:spPr/>
      <dgm:t>
        <a:bodyPr/>
        <a:lstStyle/>
        <a:p>
          <a:endParaRPr lang="en-US"/>
        </a:p>
      </dgm:t>
    </dgm:pt>
    <dgm:pt modelId="{4300E80F-365D-4679-BAF6-D51C4AA6BF3C}" type="sibTrans" cxnId="{FFF8BFC7-B1FE-4ABA-90FF-0D6EA4DB6DBA}">
      <dgm:prSet/>
      <dgm:spPr/>
      <dgm:t>
        <a:bodyPr/>
        <a:lstStyle/>
        <a:p>
          <a:endParaRPr lang="en-US"/>
        </a:p>
      </dgm:t>
    </dgm:pt>
    <dgm:pt modelId="{B44C1C46-0E62-4C12-B81B-77DBB795FF59}">
      <dgm:prSet custT="1"/>
      <dgm:spPr/>
      <dgm:t>
        <a:bodyPr/>
        <a:lstStyle/>
        <a:p>
          <a:r>
            <a:rPr lang="en-US" sz="2400" b="0" i="0" u="sng" dirty="0">
              <a:latin typeface="Source Sans Pro" panose="020B0503030403020204" pitchFamily="34" charset="0"/>
              <a:ea typeface="Source Sans Pro" panose="020B0503030403020204" pitchFamily="34" charset="0"/>
            </a:rPr>
            <a:t>Suicide Prevention</a:t>
          </a:r>
          <a:r>
            <a:rPr lang="en-US" sz="2400" b="0" i="0" dirty="0">
              <a:latin typeface="Source Sans Pro" panose="020B0503030403020204" pitchFamily="34" charset="0"/>
              <a:ea typeface="Source Sans Pro" panose="020B0503030403020204" pitchFamily="34" charset="0"/>
            </a:rPr>
            <a:t>:</a:t>
          </a:r>
          <a:endParaRPr lang="en-US" sz="2400" dirty="0">
            <a:latin typeface="Source Sans Pro" panose="020B0503030403020204" pitchFamily="34" charset="0"/>
            <a:ea typeface="Source Sans Pro" panose="020B0503030403020204" pitchFamily="34" charset="0"/>
          </a:endParaRPr>
        </a:p>
      </dgm:t>
    </dgm:pt>
    <dgm:pt modelId="{8CCCD25B-800E-4E1B-97CB-5CD16DDC8089}" type="parTrans" cxnId="{11C66DEF-3622-4367-8BEC-47F6A5415BE0}">
      <dgm:prSet/>
      <dgm:spPr/>
      <dgm:t>
        <a:bodyPr/>
        <a:lstStyle/>
        <a:p>
          <a:endParaRPr lang="en-US"/>
        </a:p>
      </dgm:t>
    </dgm:pt>
    <dgm:pt modelId="{06566485-329E-4561-854C-FE968182B445}" type="sibTrans" cxnId="{11C66DEF-3622-4367-8BEC-47F6A5415BE0}">
      <dgm:prSet/>
      <dgm:spPr/>
      <dgm:t>
        <a:bodyPr/>
        <a:lstStyle/>
        <a:p>
          <a:endParaRPr lang="en-US"/>
        </a:p>
      </dgm:t>
    </dgm:pt>
    <dgm:pt modelId="{B98612E5-062E-4C9A-915E-2E12AA88341D}">
      <dgm:prSet custT="1"/>
      <dgm:spPr/>
      <dgm:t>
        <a:bodyPr/>
        <a:lstStyle/>
        <a:p>
          <a:r>
            <a:rPr lang="en-US" sz="2400" b="0" i="0">
              <a:latin typeface="Source Sans Pro" panose="020B0503030403020204" pitchFamily="34" charset="0"/>
              <a:ea typeface="Source Sans Pro" panose="020B0503030403020204" pitchFamily="34" charset="0"/>
            </a:rPr>
            <a:t>AI analytics can be used to identify individuals at risk of suicide and provide timely interventions.</a:t>
          </a:r>
          <a:endParaRPr lang="en-US" sz="2400">
            <a:latin typeface="Source Sans Pro" panose="020B0503030403020204" pitchFamily="34" charset="0"/>
            <a:ea typeface="Source Sans Pro" panose="020B0503030403020204" pitchFamily="34" charset="0"/>
          </a:endParaRPr>
        </a:p>
      </dgm:t>
    </dgm:pt>
    <dgm:pt modelId="{197AC9A6-785C-48C8-9959-533BA7ADD260}" type="parTrans" cxnId="{A3A7A47D-7F2F-45AE-B0EC-F505D8FB4350}">
      <dgm:prSet/>
      <dgm:spPr/>
      <dgm:t>
        <a:bodyPr/>
        <a:lstStyle/>
        <a:p>
          <a:endParaRPr lang="en-US"/>
        </a:p>
      </dgm:t>
    </dgm:pt>
    <dgm:pt modelId="{C34E1063-41B6-4D1E-8024-C280EA298CDD}" type="sibTrans" cxnId="{A3A7A47D-7F2F-45AE-B0EC-F505D8FB4350}">
      <dgm:prSet/>
      <dgm:spPr/>
      <dgm:t>
        <a:bodyPr/>
        <a:lstStyle/>
        <a:p>
          <a:endParaRPr lang="en-US"/>
        </a:p>
      </dgm:t>
    </dgm:pt>
    <dgm:pt modelId="{3370FEA0-BF23-436E-81F6-EAFE9DA3A28C}" type="pres">
      <dgm:prSet presAssocID="{A846C269-D411-4221-BB01-D091B172A04C}" presName="linear" presStyleCnt="0">
        <dgm:presLayoutVars>
          <dgm:animLvl val="lvl"/>
          <dgm:resizeHandles val="exact"/>
        </dgm:presLayoutVars>
      </dgm:prSet>
      <dgm:spPr/>
    </dgm:pt>
    <dgm:pt modelId="{7C6FCC99-C43A-4A61-9516-E2BE4E6A4C3D}" type="pres">
      <dgm:prSet presAssocID="{6D1E2008-E8E7-4F21-9146-AA14A18543C7}" presName="parentText" presStyleLbl="node1" presStyleIdx="0" presStyleCnt="6">
        <dgm:presLayoutVars>
          <dgm:chMax val="0"/>
          <dgm:bulletEnabled val="1"/>
        </dgm:presLayoutVars>
      </dgm:prSet>
      <dgm:spPr/>
    </dgm:pt>
    <dgm:pt modelId="{B4B578BC-C3F1-4A91-B6DF-7702E7D6D472}" type="pres">
      <dgm:prSet presAssocID="{75D1BEA6-2D54-48EF-9811-BE5FE9D1F440}" presName="spacer" presStyleCnt="0"/>
      <dgm:spPr/>
    </dgm:pt>
    <dgm:pt modelId="{00647428-85B5-4B63-9F61-65585E3DDF31}" type="pres">
      <dgm:prSet presAssocID="{95FBF8AE-6C8A-4DBD-B33F-7285912F037B}" presName="parentText" presStyleLbl="node1" presStyleIdx="1" presStyleCnt="6">
        <dgm:presLayoutVars>
          <dgm:chMax val="0"/>
          <dgm:bulletEnabled val="1"/>
        </dgm:presLayoutVars>
      </dgm:prSet>
      <dgm:spPr/>
    </dgm:pt>
    <dgm:pt modelId="{474E9CBC-EFA0-45C5-8C1C-61DFC972B83D}" type="pres">
      <dgm:prSet presAssocID="{7C8D9426-A527-41B6-ACBE-BB217C20F4BC}" presName="spacer" presStyleCnt="0"/>
      <dgm:spPr/>
    </dgm:pt>
    <dgm:pt modelId="{0C9CE6BF-0FAE-4E38-B247-54E112B7F483}" type="pres">
      <dgm:prSet presAssocID="{DBFC2EC2-B182-4281-9FFE-D973EF7E1651}" presName="parentText" presStyleLbl="node1" presStyleIdx="2" presStyleCnt="6">
        <dgm:presLayoutVars>
          <dgm:chMax val="0"/>
          <dgm:bulletEnabled val="1"/>
        </dgm:presLayoutVars>
      </dgm:prSet>
      <dgm:spPr/>
    </dgm:pt>
    <dgm:pt modelId="{747A1705-7755-45F7-8C01-4251536DDD3D}" type="pres">
      <dgm:prSet presAssocID="{BCF0C26D-778D-43A2-8108-190FF59E2D67}" presName="spacer" presStyleCnt="0"/>
      <dgm:spPr/>
    </dgm:pt>
    <dgm:pt modelId="{5DD7A3A7-198F-4BA5-BC5E-C909BDA9E15C}" type="pres">
      <dgm:prSet presAssocID="{C5F102B5-6C64-472D-983D-148C3B8FA996}" presName="parentText" presStyleLbl="node1" presStyleIdx="3" presStyleCnt="6">
        <dgm:presLayoutVars>
          <dgm:chMax val="0"/>
          <dgm:bulletEnabled val="1"/>
        </dgm:presLayoutVars>
      </dgm:prSet>
      <dgm:spPr/>
    </dgm:pt>
    <dgm:pt modelId="{34274FFC-6005-46F3-9106-77C55FD8069B}" type="pres">
      <dgm:prSet presAssocID="{4300E80F-365D-4679-BAF6-D51C4AA6BF3C}" presName="spacer" presStyleCnt="0"/>
      <dgm:spPr/>
    </dgm:pt>
    <dgm:pt modelId="{9398AA69-163C-40D4-8D56-FE601883C8EE}" type="pres">
      <dgm:prSet presAssocID="{B44C1C46-0E62-4C12-B81B-77DBB795FF59}" presName="parentText" presStyleLbl="node1" presStyleIdx="4" presStyleCnt="6">
        <dgm:presLayoutVars>
          <dgm:chMax val="0"/>
          <dgm:bulletEnabled val="1"/>
        </dgm:presLayoutVars>
      </dgm:prSet>
      <dgm:spPr/>
    </dgm:pt>
    <dgm:pt modelId="{0E6216A3-F024-4299-B9E6-81590C9F35F8}" type="pres">
      <dgm:prSet presAssocID="{06566485-329E-4561-854C-FE968182B445}" presName="spacer" presStyleCnt="0"/>
      <dgm:spPr/>
    </dgm:pt>
    <dgm:pt modelId="{B41A46FC-5DA4-44FA-9022-EC49F042B861}" type="pres">
      <dgm:prSet presAssocID="{B98612E5-062E-4C9A-915E-2E12AA88341D}" presName="parentText" presStyleLbl="node1" presStyleIdx="5" presStyleCnt="6">
        <dgm:presLayoutVars>
          <dgm:chMax val="0"/>
          <dgm:bulletEnabled val="1"/>
        </dgm:presLayoutVars>
      </dgm:prSet>
      <dgm:spPr/>
    </dgm:pt>
  </dgm:ptLst>
  <dgm:cxnLst>
    <dgm:cxn modelId="{C4BDE410-7D63-4B48-AAAE-A26ABB94929E}" type="presOf" srcId="{C5F102B5-6C64-472D-983D-148C3B8FA996}" destId="{5DD7A3A7-198F-4BA5-BC5E-C909BDA9E15C}" srcOrd="0" destOrd="0" presId="urn:microsoft.com/office/officeart/2005/8/layout/vList2"/>
    <dgm:cxn modelId="{C4EE3E19-BCF4-4BEA-98A2-E919251C1061}" type="presOf" srcId="{6D1E2008-E8E7-4F21-9146-AA14A18543C7}" destId="{7C6FCC99-C43A-4A61-9516-E2BE4E6A4C3D}" srcOrd="0" destOrd="0" presId="urn:microsoft.com/office/officeart/2005/8/layout/vList2"/>
    <dgm:cxn modelId="{4CFD375F-E6BC-448C-8FFE-F82DE8A52281}" type="presOf" srcId="{B98612E5-062E-4C9A-915E-2E12AA88341D}" destId="{B41A46FC-5DA4-44FA-9022-EC49F042B861}" srcOrd="0" destOrd="0" presId="urn:microsoft.com/office/officeart/2005/8/layout/vList2"/>
    <dgm:cxn modelId="{FE774750-607C-4A26-A221-33A282C57DA8}" srcId="{A846C269-D411-4221-BB01-D091B172A04C}" destId="{95FBF8AE-6C8A-4DBD-B33F-7285912F037B}" srcOrd="1" destOrd="0" parTransId="{D0DDD47B-445D-486A-871F-0B3DF55F09D7}" sibTransId="{7C8D9426-A527-41B6-ACBE-BB217C20F4BC}"/>
    <dgm:cxn modelId="{21602678-06C0-4B56-8BE4-05AE402DB187}" type="presOf" srcId="{B44C1C46-0E62-4C12-B81B-77DBB795FF59}" destId="{9398AA69-163C-40D4-8D56-FE601883C8EE}" srcOrd="0" destOrd="0" presId="urn:microsoft.com/office/officeart/2005/8/layout/vList2"/>
    <dgm:cxn modelId="{7CA9B45A-4492-4715-A7AE-74705F518F23}" type="presOf" srcId="{DBFC2EC2-B182-4281-9FFE-D973EF7E1651}" destId="{0C9CE6BF-0FAE-4E38-B247-54E112B7F483}" srcOrd="0" destOrd="0" presId="urn:microsoft.com/office/officeart/2005/8/layout/vList2"/>
    <dgm:cxn modelId="{BB75C77A-91EC-4BB3-88FB-6840747842D7}" type="presOf" srcId="{A846C269-D411-4221-BB01-D091B172A04C}" destId="{3370FEA0-BF23-436E-81F6-EAFE9DA3A28C}" srcOrd="0" destOrd="0" presId="urn:microsoft.com/office/officeart/2005/8/layout/vList2"/>
    <dgm:cxn modelId="{A3A7A47D-7F2F-45AE-B0EC-F505D8FB4350}" srcId="{A846C269-D411-4221-BB01-D091B172A04C}" destId="{B98612E5-062E-4C9A-915E-2E12AA88341D}" srcOrd="5" destOrd="0" parTransId="{197AC9A6-785C-48C8-9959-533BA7ADD260}" sibTransId="{C34E1063-41B6-4D1E-8024-C280EA298CDD}"/>
    <dgm:cxn modelId="{3C02A582-7908-47A9-BDED-799C83D335E2}" srcId="{A846C269-D411-4221-BB01-D091B172A04C}" destId="{6D1E2008-E8E7-4F21-9146-AA14A18543C7}" srcOrd="0" destOrd="0" parTransId="{9E4BDCED-900D-429F-9D5C-EAF3D15EC366}" sibTransId="{75D1BEA6-2D54-48EF-9811-BE5FE9D1F440}"/>
    <dgm:cxn modelId="{FFF8BFC7-B1FE-4ABA-90FF-0D6EA4DB6DBA}" srcId="{A846C269-D411-4221-BB01-D091B172A04C}" destId="{C5F102B5-6C64-472D-983D-148C3B8FA996}" srcOrd="3" destOrd="0" parTransId="{452507FE-C618-4FE9-A845-53E70CC7C551}" sibTransId="{4300E80F-365D-4679-BAF6-D51C4AA6BF3C}"/>
    <dgm:cxn modelId="{3A346FD2-BD17-4AC8-98A2-50B7D9E91B7A}" srcId="{A846C269-D411-4221-BB01-D091B172A04C}" destId="{DBFC2EC2-B182-4281-9FFE-D973EF7E1651}" srcOrd="2" destOrd="0" parTransId="{6C695007-CF6E-400D-AA5A-F08F657D6901}" sibTransId="{BCF0C26D-778D-43A2-8108-190FF59E2D67}"/>
    <dgm:cxn modelId="{11C66DEF-3622-4367-8BEC-47F6A5415BE0}" srcId="{A846C269-D411-4221-BB01-D091B172A04C}" destId="{B44C1C46-0E62-4C12-B81B-77DBB795FF59}" srcOrd="4" destOrd="0" parTransId="{8CCCD25B-800E-4E1B-97CB-5CD16DDC8089}" sibTransId="{06566485-329E-4561-854C-FE968182B445}"/>
    <dgm:cxn modelId="{0E6ED9FC-99BF-4A2F-ABD4-3794E73B70BC}" type="presOf" srcId="{95FBF8AE-6C8A-4DBD-B33F-7285912F037B}" destId="{00647428-85B5-4B63-9F61-65585E3DDF31}" srcOrd="0" destOrd="0" presId="urn:microsoft.com/office/officeart/2005/8/layout/vList2"/>
    <dgm:cxn modelId="{BC832612-7EE2-4834-8A18-E0CC0A4CBF24}" type="presParOf" srcId="{3370FEA0-BF23-436E-81F6-EAFE9DA3A28C}" destId="{7C6FCC99-C43A-4A61-9516-E2BE4E6A4C3D}" srcOrd="0" destOrd="0" presId="urn:microsoft.com/office/officeart/2005/8/layout/vList2"/>
    <dgm:cxn modelId="{54DDE929-426F-45EF-BA27-48DBB75DDEB0}" type="presParOf" srcId="{3370FEA0-BF23-436E-81F6-EAFE9DA3A28C}" destId="{B4B578BC-C3F1-4A91-B6DF-7702E7D6D472}" srcOrd="1" destOrd="0" presId="urn:microsoft.com/office/officeart/2005/8/layout/vList2"/>
    <dgm:cxn modelId="{CC8F77CD-1C0F-4C57-A031-9D4BD8472C6D}" type="presParOf" srcId="{3370FEA0-BF23-436E-81F6-EAFE9DA3A28C}" destId="{00647428-85B5-4B63-9F61-65585E3DDF31}" srcOrd="2" destOrd="0" presId="urn:microsoft.com/office/officeart/2005/8/layout/vList2"/>
    <dgm:cxn modelId="{0C45E257-261E-46D9-9671-61743C0C0CBB}" type="presParOf" srcId="{3370FEA0-BF23-436E-81F6-EAFE9DA3A28C}" destId="{474E9CBC-EFA0-45C5-8C1C-61DFC972B83D}" srcOrd="3" destOrd="0" presId="urn:microsoft.com/office/officeart/2005/8/layout/vList2"/>
    <dgm:cxn modelId="{D035ED83-84D4-4914-9C8F-0F40286E7B3B}" type="presParOf" srcId="{3370FEA0-BF23-436E-81F6-EAFE9DA3A28C}" destId="{0C9CE6BF-0FAE-4E38-B247-54E112B7F483}" srcOrd="4" destOrd="0" presId="urn:microsoft.com/office/officeart/2005/8/layout/vList2"/>
    <dgm:cxn modelId="{8F1E2B3F-96D6-4A50-9489-9D845A91D68B}" type="presParOf" srcId="{3370FEA0-BF23-436E-81F6-EAFE9DA3A28C}" destId="{747A1705-7755-45F7-8C01-4251536DDD3D}" srcOrd="5" destOrd="0" presId="urn:microsoft.com/office/officeart/2005/8/layout/vList2"/>
    <dgm:cxn modelId="{F596B666-3277-408A-80B3-52074AC87189}" type="presParOf" srcId="{3370FEA0-BF23-436E-81F6-EAFE9DA3A28C}" destId="{5DD7A3A7-198F-4BA5-BC5E-C909BDA9E15C}" srcOrd="6" destOrd="0" presId="urn:microsoft.com/office/officeart/2005/8/layout/vList2"/>
    <dgm:cxn modelId="{525FCFE6-C779-4B52-9FB4-44C3970CFEED}" type="presParOf" srcId="{3370FEA0-BF23-436E-81F6-EAFE9DA3A28C}" destId="{34274FFC-6005-46F3-9106-77C55FD8069B}" srcOrd="7" destOrd="0" presId="urn:microsoft.com/office/officeart/2005/8/layout/vList2"/>
    <dgm:cxn modelId="{A33E0664-BCE9-4C57-A5D6-E18A49FDBBB7}" type="presParOf" srcId="{3370FEA0-BF23-436E-81F6-EAFE9DA3A28C}" destId="{9398AA69-163C-40D4-8D56-FE601883C8EE}" srcOrd="8" destOrd="0" presId="urn:microsoft.com/office/officeart/2005/8/layout/vList2"/>
    <dgm:cxn modelId="{0BCF322A-2E7C-44D7-A3EE-3EA650DE0ED9}" type="presParOf" srcId="{3370FEA0-BF23-436E-81F6-EAFE9DA3A28C}" destId="{0E6216A3-F024-4299-B9E6-81590C9F35F8}" srcOrd="9" destOrd="0" presId="urn:microsoft.com/office/officeart/2005/8/layout/vList2"/>
    <dgm:cxn modelId="{1243374D-2096-4937-8BFF-D908A13CCEC5}" type="presParOf" srcId="{3370FEA0-BF23-436E-81F6-EAFE9DA3A28C}" destId="{B41A46FC-5DA4-44FA-9022-EC49F042B861}"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846C269-D411-4221-BB01-D091B172A04C}"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6D1E2008-E8E7-4F21-9146-AA14A18543C7}">
      <dgm:prSet custT="1"/>
      <dgm:spPr/>
      <dgm:t>
        <a:bodyPr/>
        <a:lstStyle/>
        <a:p>
          <a:r>
            <a:rPr lang="en-US" sz="2400" i="0" u="sng" dirty="0">
              <a:latin typeface="Source Sans Pro" panose="020B0503030403020204" pitchFamily="34" charset="0"/>
              <a:ea typeface="Source Sans Pro" panose="020B0503030403020204" pitchFamily="34" charset="0"/>
              <a:cs typeface="Arial" panose="020B0604020202020204" pitchFamily="34" charset="0"/>
            </a:rPr>
            <a:t>Chatbots</a:t>
          </a:r>
          <a:r>
            <a:rPr lang="en-US" sz="2400" i="0" dirty="0">
              <a:latin typeface="Source Sans Pro" panose="020B0503030403020204" pitchFamily="34" charset="0"/>
              <a:ea typeface="Source Sans Pro" panose="020B0503030403020204" pitchFamily="34" charset="0"/>
              <a:cs typeface="Arial" panose="020B0604020202020204" pitchFamily="34" charset="0"/>
            </a:rPr>
            <a:t>: </a:t>
          </a:r>
          <a:r>
            <a:rPr lang="en-US" sz="2400" i="0" dirty="0" err="1">
              <a:latin typeface="Source Sans Pro" panose="020B0503030403020204" pitchFamily="34" charset="0"/>
              <a:ea typeface="Source Sans Pro" panose="020B0503030403020204" pitchFamily="34" charset="0"/>
              <a:cs typeface="Arial" panose="020B0604020202020204" pitchFamily="34" charset="0"/>
            </a:rPr>
            <a:t>Woebot</a:t>
          </a:r>
          <a:r>
            <a:rPr lang="en-US" sz="2400" i="0" dirty="0">
              <a:latin typeface="Source Sans Pro" panose="020B0503030403020204" pitchFamily="34" charset="0"/>
              <a:ea typeface="Source Sans Pro" panose="020B0503030403020204" pitchFamily="34" charset="0"/>
              <a:cs typeface="Arial" panose="020B0604020202020204" pitchFamily="34" charset="0"/>
            </a:rPr>
            <a:t>, </a:t>
          </a:r>
          <a:r>
            <a:rPr lang="en-US" sz="2400" i="0" dirty="0" err="1">
              <a:latin typeface="Source Sans Pro" panose="020B0503030403020204" pitchFamily="34" charset="0"/>
              <a:ea typeface="Source Sans Pro" panose="020B0503030403020204" pitchFamily="34" charset="0"/>
              <a:cs typeface="Arial" panose="020B0604020202020204" pitchFamily="34" charset="0"/>
            </a:rPr>
            <a:t>Wysa</a:t>
          </a:r>
          <a:r>
            <a:rPr lang="en-US" sz="2400" i="0" dirty="0">
              <a:latin typeface="Source Sans Pro" panose="020B0503030403020204" pitchFamily="34" charset="0"/>
              <a:ea typeface="Source Sans Pro" panose="020B0503030403020204" pitchFamily="34" charset="0"/>
              <a:cs typeface="Arial" panose="020B0604020202020204" pitchFamily="34" charset="0"/>
            </a:rPr>
            <a:t>, </a:t>
          </a:r>
          <a:r>
            <a:rPr lang="en-US" sz="2400" i="0" dirty="0" err="1">
              <a:latin typeface="Source Sans Pro" panose="020B0503030403020204" pitchFamily="34" charset="0"/>
              <a:ea typeface="Source Sans Pro" panose="020B0503030403020204" pitchFamily="34" charset="0"/>
              <a:cs typeface="Arial" panose="020B0604020202020204" pitchFamily="34" charset="0"/>
            </a:rPr>
            <a:t>Talkspace</a:t>
          </a:r>
          <a:endParaRPr lang="en-US" sz="2400" dirty="0">
            <a:latin typeface="Source Sans Pro" panose="020B0503030403020204" pitchFamily="34" charset="0"/>
            <a:ea typeface="Source Sans Pro" panose="020B0503030403020204" pitchFamily="34" charset="0"/>
            <a:cs typeface="Arial" panose="020B0604020202020204" pitchFamily="34" charset="0"/>
          </a:endParaRPr>
        </a:p>
      </dgm:t>
    </dgm:pt>
    <dgm:pt modelId="{9E4BDCED-900D-429F-9D5C-EAF3D15EC366}" type="parTrans" cxnId="{3C02A582-7908-47A9-BDED-799C83D335E2}">
      <dgm:prSet/>
      <dgm:spPr/>
      <dgm:t>
        <a:bodyPr/>
        <a:lstStyle/>
        <a:p>
          <a:endParaRPr lang="en-US"/>
        </a:p>
      </dgm:t>
    </dgm:pt>
    <dgm:pt modelId="{75D1BEA6-2D54-48EF-9811-BE5FE9D1F440}" type="sibTrans" cxnId="{3C02A582-7908-47A9-BDED-799C83D335E2}">
      <dgm:prSet/>
      <dgm:spPr/>
      <dgm:t>
        <a:bodyPr/>
        <a:lstStyle/>
        <a:p>
          <a:endParaRPr lang="en-US"/>
        </a:p>
      </dgm:t>
    </dgm:pt>
    <dgm:pt modelId="{95FBF8AE-6C8A-4DBD-B33F-7285912F037B}">
      <dgm:prSet custT="1"/>
      <dgm:spPr/>
      <dgm:t>
        <a:bodyPr/>
        <a:lstStyle/>
        <a:p>
          <a:r>
            <a:rPr lang="en-US" sz="2400" u="sng" dirty="0">
              <a:latin typeface="Source Sans Pro" panose="020B0503030403020204" pitchFamily="34" charset="0"/>
              <a:ea typeface="Source Sans Pro" panose="020B0503030403020204" pitchFamily="34" charset="0"/>
              <a:cs typeface="Arial" panose="020B0604020202020204" pitchFamily="34" charset="0"/>
            </a:rPr>
            <a:t>Mood and Sentiment Tracking Apps</a:t>
          </a:r>
          <a:r>
            <a:rPr lang="en-US" sz="2400" dirty="0">
              <a:latin typeface="Source Sans Pro" panose="020B0503030403020204" pitchFamily="34" charset="0"/>
              <a:ea typeface="Source Sans Pro" panose="020B0503030403020204" pitchFamily="34" charset="0"/>
              <a:cs typeface="Arial" panose="020B0604020202020204" pitchFamily="34" charset="0"/>
            </a:rPr>
            <a:t>:  </a:t>
          </a:r>
          <a:r>
            <a:rPr lang="en-US" sz="2400" dirty="0" err="1">
              <a:latin typeface="Source Sans Pro" panose="020B0503030403020204" pitchFamily="34" charset="0"/>
              <a:ea typeface="Source Sans Pro" panose="020B0503030403020204" pitchFamily="34" charset="0"/>
              <a:cs typeface="Arial" panose="020B0604020202020204" pitchFamily="34" charset="0"/>
            </a:rPr>
            <a:t>Moodfit</a:t>
          </a:r>
          <a:r>
            <a:rPr lang="en-US" sz="2400" dirty="0">
              <a:latin typeface="Source Sans Pro" panose="020B0503030403020204" pitchFamily="34" charset="0"/>
              <a:ea typeface="Source Sans Pro" panose="020B0503030403020204" pitchFamily="34" charset="0"/>
              <a:cs typeface="Arial" panose="020B0604020202020204" pitchFamily="34" charset="0"/>
            </a:rPr>
            <a:t>, Happify, </a:t>
          </a:r>
          <a:r>
            <a:rPr lang="en-US" sz="2400" dirty="0" err="1">
              <a:latin typeface="Source Sans Pro" panose="020B0503030403020204" pitchFamily="34" charset="0"/>
              <a:ea typeface="Source Sans Pro" panose="020B0503030403020204" pitchFamily="34" charset="0"/>
              <a:cs typeface="Arial" panose="020B0604020202020204" pitchFamily="34" charset="0"/>
            </a:rPr>
            <a:t>Youper</a:t>
          </a:r>
          <a:endParaRPr lang="en-US" sz="2400" dirty="0">
            <a:latin typeface="Source Sans Pro" panose="020B0503030403020204" pitchFamily="34" charset="0"/>
            <a:ea typeface="Source Sans Pro" panose="020B0503030403020204" pitchFamily="34" charset="0"/>
            <a:cs typeface="Arial" panose="020B0604020202020204" pitchFamily="34" charset="0"/>
          </a:endParaRPr>
        </a:p>
      </dgm:t>
    </dgm:pt>
    <dgm:pt modelId="{D0DDD47B-445D-486A-871F-0B3DF55F09D7}" type="parTrans" cxnId="{FE774750-607C-4A26-A221-33A282C57DA8}">
      <dgm:prSet/>
      <dgm:spPr/>
      <dgm:t>
        <a:bodyPr/>
        <a:lstStyle/>
        <a:p>
          <a:endParaRPr lang="en-US"/>
        </a:p>
      </dgm:t>
    </dgm:pt>
    <dgm:pt modelId="{7C8D9426-A527-41B6-ACBE-BB217C20F4BC}" type="sibTrans" cxnId="{FE774750-607C-4A26-A221-33A282C57DA8}">
      <dgm:prSet/>
      <dgm:spPr/>
      <dgm:t>
        <a:bodyPr/>
        <a:lstStyle/>
        <a:p>
          <a:endParaRPr lang="en-US"/>
        </a:p>
      </dgm:t>
    </dgm:pt>
    <dgm:pt modelId="{DBFC2EC2-B182-4281-9FFE-D973EF7E1651}">
      <dgm:prSet custT="1"/>
      <dgm:spPr/>
      <dgm:t>
        <a:bodyPr/>
        <a:lstStyle/>
        <a:p>
          <a:r>
            <a:rPr lang="en-US" sz="2400" u="sng" dirty="0">
              <a:latin typeface="Source Sans Pro" panose="020B0503030403020204" pitchFamily="34" charset="0"/>
              <a:ea typeface="Source Sans Pro" panose="020B0503030403020204" pitchFamily="34" charset="0"/>
              <a:cs typeface="Arial" panose="020B0604020202020204" pitchFamily="34" charset="0"/>
            </a:rPr>
            <a:t>Smart Mental Health Tools</a:t>
          </a:r>
          <a:r>
            <a:rPr lang="en-US" sz="2400" dirty="0">
              <a:latin typeface="Source Sans Pro" panose="020B0503030403020204" pitchFamily="34" charset="0"/>
              <a:ea typeface="Source Sans Pro" panose="020B0503030403020204" pitchFamily="34" charset="0"/>
              <a:cs typeface="Arial" panose="020B0604020202020204" pitchFamily="34" charset="0"/>
            </a:rPr>
            <a:t>: Kintsugi, IBM’s Watson Health, Cerebral</a:t>
          </a:r>
        </a:p>
      </dgm:t>
    </dgm:pt>
    <dgm:pt modelId="{6C695007-CF6E-400D-AA5A-F08F657D6901}" type="parTrans" cxnId="{3A346FD2-BD17-4AC8-98A2-50B7D9E91B7A}">
      <dgm:prSet/>
      <dgm:spPr/>
      <dgm:t>
        <a:bodyPr/>
        <a:lstStyle/>
        <a:p>
          <a:endParaRPr lang="en-US"/>
        </a:p>
      </dgm:t>
    </dgm:pt>
    <dgm:pt modelId="{BCF0C26D-778D-43A2-8108-190FF59E2D67}" type="sibTrans" cxnId="{3A346FD2-BD17-4AC8-98A2-50B7D9E91B7A}">
      <dgm:prSet/>
      <dgm:spPr/>
      <dgm:t>
        <a:bodyPr/>
        <a:lstStyle/>
        <a:p>
          <a:endParaRPr lang="en-US"/>
        </a:p>
      </dgm:t>
    </dgm:pt>
    <dgm:pt modelId="{3370FEA0-BF23-436E-81F6-EAFE9DA3A28C}" type="pres">
      <dgm:prSet presAssocID="{A846C269-D411-4221-BB01-D091B172A04C}" presName="linear" presStyleCnt="0">
        <dgm:presLayoutVars>
          <dgm:animLvl val="lvl"/>
          <dgm:resizeHandles val="exact"/>
        </dgm:presLayoutVars>
      </dgm:prSet>
      <dgm:spPr/>
    </dgm:pt>
    <dgm:pt modelId="{7C6FCC99-C43A-4A61-9516-E2BE4E6A4C3D}" type="pres">
      <dgm:prSet presAssocID="{6D1E2008-E8E7-4F21-9146-AA14A18543C7}" presName="parentText" presStyleLbl="node1" presStyleIdx="0" presStyleCnt="3">
        <dgm:presLayoutVars>
          <dgm:chMax val="0"/>
          <dgm:bulletEnabled val="1"/>
        </dgm:presLayoutVars>
      </dgm:prSet>
      <dgm:spPr/>
    </dgm:pt>
    <dgm:pt modelId="{B4B578BC-C3F1-4A91-B6DF-7702E7D6D472}" type="pres">
      <dgm:prSet presAssocID="{75D1BEA6-2D54-48EF-9811-BE5FE9D1F440}" presName="spacer" presStyleCnt="0"/>
      <dgm:spPr/>
    </dgm:pt>
    <dgm:pt modelId="{00647428-85B5-4B63-9F61-65585E3DDF31}" type="pres">
      <dgm:prSet presAssocID="{95FBF8AE-6C8A-4DBD-B33F-7285912F037B}" presName="parentText" presStyleLbl="node1" presStyleIdx="1" presStyleCnt="3">
        <dgm:presLayoutVars>
          <dgm:chMax val="0"/>
          <dgm:bulletEnabled val="1"/>
        </dgm:presLayoutVars>
      </dgm:prSet>
      <dgm:spPr/>
    </dgm:pt>
    <dgm:pt modelId="{474E9CBC-EFA0-45C5-8C1C-61DFC972B83D}" type="pres">
      <dgm:prSet presAssocID="{7C8D9426-A527-41B6-ACBE-BB217C20F4BC}" presName="spacer" presStyleCnt="0"/>
      <dgm:spPr/>
    </dgm:pt>
    <dgm:pt modelId="{0C9CE6BF-0FAE-4E38-B247-54E112B7F483}" type="pres">
      <dgm:prSet presAssocID="{DBFC2EC2-B182-4281-9FFE-D973EF7E1651}" presName="parentText" presStyleLbl="node1" presStyleIdx="2" presStyleCnt="3">
        <dgm:presLayoutVars>
          <dgm:chMax val="0"/>
          <dgm:bulletEnabled val="1"/>
        </dgm:presLayoutVars>
      </dgm:prSet>
      <dgm:spPr/>
    </dgm:pt>
  </dgm:ptLst>
  <dgm:cxnLst>
    <dgm:cxn modelId="{C4EE3E19-BCF4-4BEA-98A2-E919251C1061}" type="presOf" srcId="{6D1E2008-E8E7-4F21-9146-AA14A18543C7}" destId="{7C6FCC99-C43A-4A61-9516-E2BE4E6A4C3D}" srcOrd="0" destOrd="0" presId="urn:microsoft.com/office/officeart/2005/8/layout/vList2"/>
    <dgm:cxn modelId="{FE774750-607C-4A26-A221-33A282C57DA8}" srcId="{A846C269-D411-4221-BB01-D091B172A04C}" destId="{95FBF8AE-6C8A-4DBD-B33F-7285912F037B}" srcOrd="1" destOrd="0" parTransId="{D0DDD47B-445D-486A-871F-0B3DF55F09D7}" sibTransId="{7C8D9426-A527-41B6-ACBE-BB217C20F4BC}"/>
    <dgm:cxn modelId="{7CA9B45A-4492-4715-A7AE-74705F518F23}" type="presOf" srcId="{DBFC2EC2-B182-4281-9FFE-D973EF7E1651}" destId="{0C9CE6BF-0FAE-4E38-B247-54E112B7F483}" srcOrd="0" destOrd="0" presId="urn:microsoft.com/office/officeart/2005/8/layout/vList2"/>
    <dgm:cxn modelId="{BB75C77A-91EC-4BB3-88FB-6840747842D7}" type="presOf" srcId="{A846C269-D411-4221-BB01-D091B172A04C}" destId="{3370FEA0-BF23-436E-81F6-EAFE9DA3A28C}" srcOrd="0" destOrd="0" presId="urn:microsoft.com/office/officeart/2005/8/layout/vList2"/>
    <dgm:cxn modelId="{3C02A582-7908-47A9-BDED-799C83D335E2}" srcId="{A846C269-D411-4221-BB01-D091B172A04C}" destId="{6D1E2008-E8E7-4F21-9146-AA14A18543C7}" srcOrd="0" destOrd="0" parTransId="{9E4BDCED-900D-429F-9D5C-EAF3D15EC366}" sibTransId="{75D1BEA6-2D54-48EF-9811-BE5FE9D1F440}"/>
    <dgm:cxn modelId="{3A346FD2-BD17-4AC8-98A2-50B7D9E91B7A}" srcId="{A846C269-D411-4221-BB01-D091B172A04C}" destId="{DBFC2EC2-B182-4281-9FFE-D973EF7E1651}" srcOrd="2" destOrd="0" parTransId="{6C695007-CF6E-400D-AA5A-F08F657D6901}" sibTransId="{BCF0C26D-778D-43A2-8108-190FF59E2D67}"/>
    <dgm:cxn modelId="{0E6ED9FC-99BF-4A2F-ABD4-3794E73B70BC}" type="presOf" srcId="{95FBF8AE-6C8A-4DBD-B33F-7285912F037B}" destId="{00647428-85B5-4B63-9F61-65585E3DDF31}" srcOrd="0" destOrd="0" presId="urn:microsoft.com/office/officeart/2005/8/layout/vList2"/>
    <dgm:cxn modelId="{BC832612-7EE2-4834-8A18-E0CC0A4CBF24}" type="presParOf" srcId="{3370FEA0-BF23-436E-81F6-EAFE9DA3A28C}" destId="{7C6FCC99-C43A-4A61-9516-E2BE4E6A4C3D}" srcOrd="0" destOrd="0" presId="urn:microsoft.com/office/officeart/2005/8/layout/vList2"/>
    <dgm:cxn modelId="{54DDE929-426F-45EF-BA27-48DBB75DDEB0}" type="presParOf" srcId="{3370FEA0-BF23-436E-81F6-EAFE9DA3A28C}" destId="{B4B578BC-C3F1-4A91-B6DF-7702E7D6D472}" srcOrd="1" destOrd="0" presId="urn:microsoft.com/office/officeart/2005/8/layout/vList2"/>
    <dgm:cxn modelId="{CC8F77CD-1C0F-4C57-A031-9D4BD8472C6D}" type="presParOf" srcId="{3370FEA0-BF23-436E-81F6-EAFE9DA3A28C}" destId="{00647428-85B5-4B63-9F61-65585E3DDF31}" srcOrd="2" destOrd="0" presId="urn:microsoft.com/office/officeart/2005/8/layout/vList2"/>
    <dgm:cxn modelId="{0C45E257-261E-46D9-9671-61743C0C0CBB}" type="presParOf" srcId="{3370FEA0-BF23-436E-81F6-EAFE9DA3A28C}" destId="{474E9CBC-EFA0-45C5-8C1C-61DFC972B83D}" srcOrd="3" destOrd="0" presId="urn:microsoft.com/office/officeart/2005/8/layout/vList2"/>
    <dgm:cxn modelId="{D035ED83-84D4-4914-9C8F-0F40286E7B3B}" type="presParOf" srcId="{3370FEA0-BF23-436E-81F6-EAFE9DA3A28C}" destId="{0C9CE6BF-0FAE-4E38-B247-54E112B7F48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96295A-2011-45B4-8296-A27C1BFFBE09}">
      <dsp:nvSpPr>
        <dsp:cNvPr id="0" name=""/>
        <dsp:cNvSpPr/>
      </dsp:nvSpPr>
      <dsp:spPr>
        <a:xfrm>
          <a:off x="0" y="0"/>
          <a:ext cx="10058399" cy="103341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0B587E-ADBC-47FE-A10D-401115429AA5}">
      <dsp:nvSpPr>
        <dsp:cNvPr id="0" name=""/>
        <dsp:cNvSpPr/>
      </dsp:nvSpPr>
      <dsp:spPr>
        <a:xfrm>
          <a:off x="312608" y="232960"/>
          <a:ext cx="568379" cy="56837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C9AC10A-AFBC-4ECB-AC77-0355F38D0692}">
      <dsp:nvSpPr>
        <dsp:cNvPr id="0" name=""/>
        <dsp:cNvSpPr/>
      </dsp:nvSpPr>
      <dsp:spPr>
        <a:xfrm>
          <a:off x="1193597" y="441"/>
          <a:ext cx="8864802" cy="1033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370" tIns="109370" rIns="109370" bIns="109370" numCol="1" spcCol="1270" anchor="ctr" anchorCtr="0">
          <a:noAutofit/>
        </a:bodyPr>
        <a:lstStyle/>
        <a:p>
          <a:pPr marL="0" lvl="0" indent="0" algn="l" defTabSz="800100">
            <a:lnSpc>
              <a:spcPct val="100000"/>
            </a:lnSpc>
            <a:spcBef>
              <a:spcPct val="0"/>
            </a:spcBef>
            <a:spcAft>
              <a:spcPct val="35000"/>
            </a:spcAft>
            <a:buNone/>
          </a:pPr>
          <a:r>
            <a:rPr lang="en-US" sz="1800" kern="1200" dirty="0"/>
            <a:t>The history of AI is divided into many eras, starting from the groundwork in 1920 and the birth of AI in 1956 which created a base for what we have today.</a:t>
          </a:r>
        </a:p>
      </dsp:txBody>
      <dsp:txXfrm>
        <a:off x="1193597" y="441"/>
        <a:ext cx="8864802" cy="1033417"/>
      </dsp:txXfrm>
    </dsp:sp>
    <dsp:sp modelId="{2D16D8C8-6A35-4F35-A7B7-7E7EF9C74D37}">
      <dsp:nvSpPr>
        <dsp:cNvPr id="0" name=""/>
        <dsp:cNvSpPr/>
      </dsp:nvSpPr>
      <dsp:spPr>
        <a:xfrm>
          <a:off x="0" y="1292213"/>
          <a:ext cx="10058399" cy="103341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A9A7FB-F751-420F-9A83-41DE8EDB7A62}">
      <dsp:nvSpPr>
        <dsp:cNvPr id="0" name=""/>
        <dsp:cNvSpPr/>
      </dsp:nvSpPr>
      <dsp:spPr>
        <a:xfrm>
          <a:off x="312608" y="1524732"/>
          <a:ext cx="568379" cy="56837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88AEC57-CE89-4A9D-9A21-E978F19369FC}">
      <dsp:nvSpPr>
        <dsp:cNvPr id="0" name=""/>
        <dsp:cNvSpPr/>
      </dsp:nvSpPr>
      <dsp:spPr>
        <a:xfrm>
          <a:off x="1193597" y="1292213"/>
          <a:ext cx="8864802" cy="1033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370" tIns="109370" rIns="109370" bIns="109370" numCol="1" spcCol="1270" anchor="ctr" anchorCtr="0">
          <a:noAutofit/>
        </a:bodyPr>
        <a:lstStyle/>
        <a:p>
          <a:pPr marL="0" lvl="0" indent="0" algn="l" defTabSz="800100">
            <a:lnSpc>
              <a:spcPct val="100000"/>
            </a:lnSpc>
            <a:spcBef>
              <a:spcPct val="0"/>
            </a:spcBef>
            <a:spcAft>
              <a:spcPct val="35000"/>
            </a:spcAft>
            <a:buNone/>
          </a:pPr>
          <a:r>
            <a:rPr lang="en-US" sz="1800" kern="1200" dirty="0"/>
            <a:t>It all began in the early 1900s, as the concept of artificial humans emerged and scientists started to question if it is possible to create artificial intelligence or what they referred to as “artificial brain.”</a:t>
          </a:r>
        </a:p>
      </dsp:txBody>
      <dsp:txXfrm>
        <a:off x="1193597" y="1292213"/>
        <a:ext cx="8864802" cy="1033417"/>
      </dsp:txXfrm>
    </dsp:sp>
    <dsp:sp modelId="{EA5AF385-A149-4692-A267-7B5B5CB9E00E}">
      <dsp:nvSpPr>
        <dsp:cNvPr id="0" name=""/>
        <dsp:cNvSpPr/>
      </dsp:nvSpPr>
      <dsp:spPr>
        <a:xfrm>
          <a:off x="0" y="2583985"/>
          <a:ext cx="10058399" cy="103341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27B571-56D7-4677-A9A5-DB66E7E7E443}">
      <dsp:nvSpPr>
        <dsp:cNvPr id="0" name=""/>
        <dsp:cNvSpPr/>
      </dsp:nvSpPr>
      <dsp:spPr>
        <a:xfrm>
          <a:off x="312608" y="2816504"/>
          <a:ext cx="568379" cy="56837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E068A9-8B17-44F1-BF49-604BF1CCDF78}">
      <dsp:nvSpPr>
        <dsp:cNvPr id="0" name=""/>
        <dsp:cNvSpPr/>
      </dsp:nvSpPr>
      <dsp:spPr>
        <a:xfrm>
          <a:off x="1193597" y="2583985"/>
          <a:ext cx="8864802" cy="1033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370" tIns="109370" rIns="109370" bIns="109370" numCol="1" spcCol="1270" anchor="ctr" anchorCtr="0">
          <a:noAutofit/>
        </a:bodyPr>
        <a:lstStyle/>
        <a:p>
          <a:pPr marL="0" lvl="0" indent="0" algn="l" defTabSz="800100">
            <a:lnSpc>
              <a:spcPct val="100000"/>
            </a:lnSpc>
            <a:spcBef>
              <a:spcPct val="0"/>
            </a:spcBef>
            <a:spcAft>
              <a:spcPct val="35000"/>
            </a:spcAft>
            <a:buNone/>
          </a:pPr>
          <a:r>
            <a:rPr lang="en-US" sz="1800" kern="1200" dirty="0"/>
            <a:t>The term “artificial people” was first used in 1921 by the Czech playwright Karel Capek in a science fiction play named “Rossum’s Universal Robots,” where the concept of artificial people was introduced for robots. (Dilli Hang Rai, (2024)</a:t>
          </a:r>
        </a:p>
      </dsp:txBody>
      <dsp:txXfrm>
        <a:off x="1193597" y="2583985"/>
        <a:ext cx="8864802" cy="103341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6FCC99-C43A-4A61-9516-E2BE4E6A4C3D}">
      <dsp:nvSpPr>
        <dsp:cNvPr id="0" name=""/>
        <dsp:cNvSpPr/>
      </dsp:nvSpPr>
      <dsp:spPr>
        <a:xfrm>
          <a:off x="0" y="1902"/>
          <a:ext cx="10663410" cy="1071338"/>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ource Sans Pro" panose="020B0503030403020204" pitchFamily="34" charset="0"/>
              <a:ea typeface="Source Sans Pro" panose="020B0503030403020204" pitchFamily="34" charset="0"/>
              <a:cs typeface="Arial" panose="020B0604020202020204" pitchFamily="34" charset="0"/>
            </a:rPr>
            <a:t>Writing thank you letters related to fundraising initiatives.</a:t>
          </a:r>
        </a:p>
      </dsp:txBody>
      <dsp:txXfrm>
        <a:off x="52298" y="54200"/>
        <a:ext cx="10558814" cy="966742"/>
      </dsp:txXfrm>
    </dsp:sp>
    <dsp:sp modelId="{00647428-85B5-4B63-9F61-65585E3DDF31}">
      <dsp:nvSpPr>
        <dsp:cNvPr id="0" name=""/>
        <dsp:cNvSpPr/>
      </dsp:nvSpPr>
      <dsp:spPr>
        <a:xfrm>
          <a:off x="0" y="1086459"/>
          <a:ext cx="10663410" cy="1071338"/>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ource Sans Pro" panose="020B0503030403020204" pitchFamily="34" charset="0"/>
              <a:ea typeface="Source Sans Pro" panose="020B0503030403020204" pitchFamily="34" charset="0"/>
              <a:cs typeface="Arial" panose="020B0604020202020204" pitchFamily="34" charset="0"/>
            </a:rPr>
            <a:t>Completing reports faster or discharge plans (Caution: redacted information for HIPAA compliance). Side note: our agency is not allowing staff to upload documents, so staff have a generic discharge plan that they can utilize as the foundation and then include with the prompting client specific behaviors, and other information that is NOT PHI.  However, this takes training (HIPAA/Confidentiality and AI) and I’m still not 100% comfortable.</a:t>
          </a:r>
        </a:p>
      </dsp:txBody>
      <dsp:txXfrm>
        <a:off x="52298" y="1138757"/>
        <a:ext cx="10558814" cy="966742"/>
      </dsp:txXfrm>
    </dsp:sp>
    <dsp:sp modelId="{0C9CE6BF-0FAE-4E38-B247-54E112B7F483}">
      <dsp:nvSpPr>
        <dsp:cNvPr id="0" name=""/>
        <dsp:cNvSpPr/>
      </dsp:nvSpPr>
      <dsp:spPr>
        <a:xfrm>
          <a:off x="0" y="2171016"/>
          <a:ext cx="10663410" cy="1071338"/>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ource Sans Pro" panose="020B0503030403020204" pitchFamily="34" charset="0"/>
              <a:ea typeface="Source Sans Pro" panose="020B0503030403020204" pitchFamily="34" charset="0"/>
              <a:cs typeface="Arial" panose="020B0604020202020204" pitchFamily="34" charset="0"/>
            </a:rPr>
            <a:t>Cultivating relationships with donors (Example: “ChatGPT, make me a list of all of the high-net-worth donors who have contributed to foster care/child welfare programs in the past two years.” Narrow down the geographic location, etc.  Get as specific as you’d like. </a:t>
          </a:r>
        </a:p>
      </dsp:txBody>
      <dsp:txXfrm>
        <a:off x="52298" y="2223314"/>
        <a:ext cx="10558814" cy="966742"/>
      </dsp:txXfrm>
    </dsp:sp>
    <dsp:sp modelId="{7EE687A5-9359-4080-8B0D-6EBD83454B81}">
      <dsp:nvSpPr>
        <dsp:cNvPr id="0" name=""/>
        <dsp:cNvSpPr/>
      </dsp:nvSpPr>
      <dsp:spPr>
        <a:xfrm>
          <a:off x="0" y="3255573"/>
          <a:ext cx="10663410" cy="1071338"/>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ource Sans Pro" panose="020B0503030403020204" pitchFamily="34" charset="0"/>
              <a:ea typeface="Source Sans Pro" panose="020B0503030403020204" pitchFamily="34" charset="0"/>
            </a:rPr>
            <a:t>Create activity calendar for an adolescent residential program with the following parameters. (Include days of week available for activities, etc.)</a:t>
          </a:r>
        </a:p>
      </dsp:txBody>
      <dsp:txXfrm>
        <a:off x="52298" y="3307871"/>
        <a:ext cx="10558814" cy="966742"/>
      </dsp:txXfrm>
    </dsp:sp>
    <dsp:sp modelId="{81FB9850-A5C0-4183-A9A6-7898D0E31918}">
      <dsp:nvSpPr>
        <dsp:cNvPr id="0" name=""/>
        <dsp:cNvSpPr/>
      </dsp:nvSpPr>
      <dsp:spPr>
        <a:xfrm>
          <a:off x="0" y="4340131"/>
          <a:ext cx="10663410" cy="1071338"/>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50000"/>
            </a:lnSpc>
            <a:spcBef>
              <a:spcPct val="0"/>
            </a:spcBef>
            <a:spcAft>
              <a:spcPts val="0"/>
            </a:spcAft>
            <a:buClrTx/>
            <a:buSzTx/>
            <a:buFont typeface="Arial" panose="020B0604020202020204" pitchFamily="34" charset="0"/>
            <a:buNone/>
          </a:pPr>
          <a:r>
            <a:rPr kumimoji="0" lang="en-US" sz="1600" b="1" i="0" u="none" strike="noStrike" kern="1200" cap="none" spc="0" normalizeH="0" baseline="0" noProof="0" dirty="0">
              <a:ln>
                <a:noFill/>
              </a:ln>
              <a:solidFill>
                <a:schemeClr val="bg1"/>
              </a:solidFill>
              <a:effectLst/>
              <a:uLnTx/>
              <a:uFillTx/>
              <a:latin typeface="Sans Serif Collection" panose="020B0502040504020204" pitchFamily="34" charset="0"/>
              <a:ea typeface="Sans Serif Collection" panose="020B0502040504020204" pitchFamily="34" charset="0"/>
              <a:cs typeface="Sans Serif Collection" panose="020B0502040504020204" pitchFamily="34" charset="0"/>
            </a:rPr>
            <a:t>Developing new programs</a:t>
          </a:r>
          <a:r>
            <a:rPr kumimoji="0" lang="en-US" sz="1600" b="0" i="0" u="none" strike="noStrike" kern="1200" cap="none" spc="0" normalizeH="0" baseline="0" noProof="0" dirty="0">
              <a:ln>
                <a:noFill/>
              </a:ln>
              <a:solidFill>
                <a:schemeClr val="bg1"/>
              </a:solidFill>
              <a:effectLst/>
              <a:uLnTx/>
              <a:uFillTx/>
              <a:latin typeface="Sans Serif Collection" panose="020B0502040504020204" pitchFamily="34" charset="0"/>
              <a:ea typeface="Sans Serif Collection" panose="020B0502040504020204" pitchFamily="34" charset="0"/>
              <a:cs typeface="Sans Serif Collection" panose="020B0502040504020204" pitchFamily="34" charset="0"/>
            </a:rPr>
            <a:t> (Example: Enter information about a new program you are considering then ask, “Give me two possible outcomes for this program I want to start. And what are the steps to achieve those objectives?”) You could</a:t>
          </a:r>
          <a:r>
            <a:rPr lang="en-US" sz="1600" kern="1200" dirty="0">
              <a:solidFill>
                <a:schemeClr val="bg1"/>
              </a:solidFill>
              <a:latin typeface="Sans Serif Collection" panose="020B0502040504020204" pitchFamily="34" charset="0"/>
              <a:ea typeface="Sans Serif Collection" panose="020B0502040504020204" pitchFamily="34" charset="0"/>
              <a:cs typeface="Sans Serif Collection" panose="020B0502040504020204" pitchFamily="34" charset="0"/>
            </a:rPr>
            <a:t> ask it to create a logic model for you based on the information provided. </a:t>
          </a:r>
          <a:endParaRPr lang="en-US" sz="1600" kern="1200" dirty="0">
            <a:solidFill>
              <a:schemeClr val="bg1"/>
            </a:solidFill>
          </a:endParaRPr>
        </a:p>
      </dsp:txBody>
      <dsp:txXfrm>
        <a:off x="52298" y="4392429"/>
        <a:ext cx="10558814" cy="96674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9C215A-BAE6-4ACB-9530-33DCB804AFEA}">
      <dsp:nvSpPr>
        <dsp:cNvPr id="0" name=""/>
        <dsp:cNvSpPr/>
      </dsp:nvSpPr>
      <dsp:spPr>
        <a:xfrm>
          <a:off x="0" y="3066049"/>
          <a:ext cx="7675033" cy="201166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u="sng" kern="1200" dirty="0"/>
            <a:t>HIPAA 2026 Updates </a:t>
          </a:r>
          <a:r>
            <a:rPr lang="en-US" sz="2000" kern="1200" dirty="0"/>
            <a:t>(from HHS) eliminated some previously “addressable” standards. This is important because small practices previously able to “opt out” of </a:t>
          </a:r>
          <a:r>
            <a:rPr lang="en-US" sz="2000" u="sng" kern="1200" dirty="0"/>
            <a:t>addressable</a:t>
          </a:r>
          <a:r>
            <a:rPr lang="en-US" sz="2000" kern="1200" dirty="0"/>
            <a:t> standards, by documenting steps taken for implementation, are now </a:t>
          </a:r>
          <a:r>
            <a:rPr lang="en-US" sz="2000" u="sng" kern="1200" dirty="0"/>
            <a:t>mandated</a:t>
          </a:r>
          <a:r>
            <a:rPr lang="en-US" sz="2000" kern="1200" dirty="0"/>
            <a:t> to implement these technical standards. (</a:t>
          </a:r>
          <a:r>
            <a:rPr lang="en-US" sz="2000" kern="1200" dirty="0" err="1"/>
            <a:t>ie</a:t>
          </a:r>
          <a:r>
            <a:rPr lang="en-US" sz="2000" kern="1200" dirty="0"/>
            <a:t>. Encryption at rest and in transit, Multi-Fator Authentication, Vulnerability Scans every 6 months and full penetration testing annually, 72-hour data restoration requirement).</a:t>
          </a:r>
        </a:p>
      </dsp:txBody>
      <dsp:txXfrm>
        <a:off x="0" y="3066049"/>
        <a:ext cx="7675033" cy="2011660"/>
      </dsp:txXfrm>
    </dsp:sp>
    <dsp:sp modelId="{3DAEBB4F-D782-4A76-BE79-09E3572C7AD7}">
      <dsp:nvSpPr>
        <dsp:cNvPr id="0" name=""/>
        <dsp:cNvSpPr/>
      </dsp:nvSpPr>
      <dsp:spPr>
        <a:xfrm rot="10800000">
          <a:off x="0" y="2290"/>
          <a:ext cx="7675033" cy="3093933"/>
        </a:xfrm>
        <a:prstGeom prst="upArrowCallou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From Brian Tuttle’s HIPAA and AI Training (www.compliancetrain.com)</a:t>
          </a:r>
          <a:r>
            <a:rPr lang="en-US" sz="2000" kern="1200" dirty="0"/>
            <a:t>- ChatGPT is NOT HIPAA Compliant and cannot be used to (for example) summarize patients notes or compile letters to patients that include PHI because OpenAI – the developer of ChatGPT – will not enter into a Business Associates Agreement with covered entities. However, there are ways to utilize ChatGPT in compliance with HIPAA.  </a:t>
          </a:r>
        </a:p>
      </dsp:txBody>
      <dsp:txXfrm rot="10800000">
        <a:off x="0" y="2290"/>
        <a:ext cx="7675033" cy="201034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AB213-E5AD-420F-9284-3C201BF69831}">
      <dsp:nvSpPr>
        <dsp:cNvPr id="0" name=""/>
        <dsp:cNvSpPr/>
      </dsp:nvSpPr>
      <dsp:spPr>
        <a:xfrm>
          <a:off x="0" y="783"/>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E87F1A-0C61-4C5C-AB96-A803FD6D3176}">
      <dsp:nvSpPr>
        <dsp:cNvPr id="0" name=""/>
        <dsp:cNvSpPr/>
      </dsp:nvSpPr>
      <dsp:spPr>
        <a:xfrm>
          <a:off x="0" y="783"/>
          <a:ext cx="11509765" cy="1193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Source Sans Pro" panose="020B0503030403020204" pitchFamily="34" charset="0"/>
              <a:ea typeface="Source Sans Pro" panose="020B0503030403020204" pitchFamily="34" charset="0"/>
              <a:cs typeface="Arial" panose="020B0604020202020204" pitchFamily="34" charset="0"/>
            </a:rPr>
            <a:t>The use of artificial intelligence in healthcare has a great deal of potential, but it also comes with ethical issues that must be addressed. These key considerations include:</a:t>
          </a:r>
        </a:p>
      </dsp:txBody>
      <dsp:txXfrm>
        <a:off x="0" y="783"/>
        <a:ext cx="11509765" cy="1193464"/>
      </dsp:txXfrm>
    </dsp:sp>
    <dsp:sp modelId="{A0385B6F-21A8-4AEF-84E2-37A55E5BB742}">
      <dsp:nvSpPr>
        <dsp:cNvPr id="0" name=""/>
        <dsp:cNvSpPr/>
      </dsp:nvSpPr>
      <dsp:spPr>
        <a:xfrm>
          <a:off x="0" y="1194248"/>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C6A1B9-71B8-4944-9FD1-407FE308CE46}">
      <dsp:nvSpPr>
        <dsp:cNvPr id="0" name=""/>
        <dsp:cNvSpPr/>
      </dsp:nvSpPr>
      <dsp:spPr>
        <a:xfrm>
          <a:off x="0" y="1194248"/>
          <a:ext cx="11521016" cy="790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Source Sans Pro" panose="020B0503030403020204" pitchFamily="34" charset="0"/>
              <a:ea typeface="Source Sans Pro" panose="020B0503030403020204" pitchFamily="34" charset="0"/>
              <a:cs typeface="Arial" panose="020B0604020202020204" pitchFamily="34" charset="0"/>
            </a:rPr>
            <a:t>Informed consent to use data</a:t>
          </a:r>
        </a:p>
      </dsp:txBody>
      <dsp:txXfrm>
        <a:off x="0" y="1194248"/>
        <a:ext cx="11521016" cy="790405"/>
      </dsp:txXfrm>
    </dsp:sp>
    <dsp:sp modelId="{53F95E8B-ADE6-466D-9591-BB6CE5233360}">
      <dsp:nvSpPr>
        <dsp:cNvPr id="0" name=""/>
        <dsp:cNvSpPr/>
      </dsp:nvSpPr>
      <dsp:spPr>
        <a:xfrm>
          <a:off x="0" y="1984654"/>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4505B-5A8C-4E79-8860-EFFCBE4E5C3E}">
      <dsp:nvSpPr>
        <dsp:cNvPr id="0" name=""/>
        <dsp:cNvSpPr/>
      </dsp:nvSpPr>
      <dsp:spPr>
        <a:xfrm>
          <a:off x="0" y="1984654"/>
          <a:ext cx="11521016" cy="790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Source Sans Pro" panose="020B0503030403020204" pitchFamily="34" charset="0"/>
              <a:ea typeface="Source Sans Pro" panose="020B0503030403020204" pitchFamily="34" charset="0"/>
              <a:cs typeface="Arial" panose="020B0604020202020204" pitchFamily="34" charset="0"/>
            </a:rPr>
            <a:t>Safety and transparency</a:t>
          </a:r>
        </a:p>
      </dsp:txBody>
      <dsp:txXfrm>
        <a:off x="0" y="1984654"/>
        <a:ext cx="11521016" cy="790405"/>
      </dsp:txXfrm>
    </dsp:sp>
    <dsp:sp modelId="{423F7902-BBAE-41F9-AD1C-315706E4D1A5}">
      <dsp:nvSpPr>
        <dsp:cNvPr id="0" name=""/>
        <dsp:cNvSpPr/>
      </dsp:nvSpPr>
      <dsp:spPr>
        <a:xfrm>
          <a:off x="0" y="2775059"/>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DC6672-7D07-4CF8-AA1C-4F05D86C06A3}">
      <dsp:nvSpPr>
        <dsp:cNvPr id="0" name=""/>
        <dsp:cNvSpPr/>
      </dsp:nvSpPr>
      <dsp:spPr>
        <a:xfrm>
          <a:off x="0" y="2775059"/>
          <a:ext cx="11521016" cy="790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Source Sans Pro" panose="020B0503030403020204" pitchFamily="34" charset="0"/>
              <a:ea typeface="Source Sans Pro" panose="020B0503030403020204" pitchFamily="34" charset="0"/>
              <a:cs typeface="Arial" panose="020B0604020202020204" pitchFamily="34" charset="0"/>
            </a:rPr>
            <a:t>Algorithmic fairness and biases</a:t>
          </a:r>
        </a:p>
      </dsp:txBody>
      <dsp:txXfrm>
        <a:off x="0" y="2775059"/>
        <a:ext cx="11521016" cy="790405"/>
      </dsp:txXfrm>
    </dsp:sp>
    <dsp:sp modelId="{F5EBF94E-97ED-4860-B439-A64B3E9B1E34}">
      <dsp:nvSpPr>
        <dsp:cNvPr id="0" name=""/>
        <dsp:cNvSpPr/>
      </dsp:nvSpPr>
      <dsp:spPr>
        <a:xfrm>
          <a:off x="0" y="3565465"/>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B4D002-45CA-483B-94F9-596D37A26C6F}">
      <dsp:nvSpPr>
        <dsp:cNvPr id="0" name=""/>
        <dsp:cNvSpPr/>
      </dsp:nvSpPr>
      <dsp:spPr>
        <a:xfrm>
          <a:off x="0" y="3565465"/>
          <a:ext cx="11521016" cy="790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Source Sans Pro" panose="020B0503030403020204" pitchFamily="34" charset="0"/>
              <a:ea typeface="Source Sans Pro" panose="020B0503030403020204" pitchFamily="34" charset="0"/>
              <a:cs typeface="Arial" panose="020B0604020202020204" pitchFamily="34" charset="0"/>
            </a:rPr>
            <a:t>Data privacy </a:t>
          </a:r>
        </a:p>
      </dsp:txBody>
      <dsp:txXfrm>
        <a:off x="0" y="3565465"/>
        <a:ext cx="11521016" cy="790405"/>
      </dsp:txXfrm>
    </dsp:sp>
    <dsp:sp modelId="{4BE4EF5D-42AF-454A-80C0-AF281C7E27BE}">
      <dsp:nvSpPr>
        <dsp:cNvPr id="0" name=""/>
        <dsp:cNvSpPr/>
      </dsp:nvSpPr>
      <dsp:spPr>
        <a:xfrm>
          <a:off x="0" y="4355870"/>
          <a:ext cx="1152101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C5A79D-0E41-4D2D-96DC-47F329AADDAA}">
      <dsp:nvSpPr>
        <dsp:cNvPr id="0" name=""/>
        <dsp:cNvSpPr/>
      </dsp:nvSpPr>
      <dsp:spPr>
        <a:xfrm>
          <a:off x="0" y="4355870"/>
          <a:ext cx="11521016" cy="790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Policymakers need to ensure that these ethical issues are tackled proactively so that the benefit of AI outweighs the risk. (Okoh, 2025)</a:t>
          </a:r>
        </a:p>
      </dsp:txBody>
      <dsp:txXfrm>
        <a:off x="0" y="4355870"/>
        <a:ext cx="11521016" cy="79040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348D3-3B7D-4025-8CF2-824E076A5A9A}">
      <dsp:nvSpPr>
        <dsp:cNvPr id="0" name=""/>
        <dsp:cNvSpPr/>
      </dsp:nvSpPr>
      <dsp:spPr>
        <a:xfrm>
          <a:off x="0" y="3266"/>
          <a:ext cx="10058399" cy="71555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CF905-8CEE-4944-BEB1-9A36561E732A}">
      <dsp:nvSpPr>
        <dsp:cNvPr id="0" name=""/>
        <dsp:cNvSpPr/>
      </dsp:nvSpPr>
      <dsp:spPr>
        <a:xfrm>
          <a:off x="216455" y="164266"/>
          <a:ext cx="393939" cy="3935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33730C-96C2-48B0-9E6E-D2CD839A3532}">
      <dsp:nvSpPr>
        <dsp:cNvPr id="0" name=""/>
        <dsp:cNvSpPr/>
      </dsp:nvSpPr>
      <dsp:spPr>
        <a:xfrm>
          <a:off x="826849" y="3266"/>
          <a:ext cx="9206505" cy="760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63" tIns="80463" rIns="80463" bIns="80463" numCol="1" spcCol="1270" anchor="ctr" anchorCtr="0">
          <a:noAutofit/>
        </a:bodyPr>
        <a:lstStyle/>
        <a:p>
          <a:pPr marL="0" lvl="0" indent="0" algn="l" defTabSz="622300">
            <a:lnSpc>
              <a:spcPct val="90000"/>
            </a:lnSpc>
            <a:spcBef>
              <a:spcPct val="0"/>
            </a:spcBef>
            <a:spcAft>
              <a:spcPct val="35000"/>
            </a:spcAft>
            <a:buNone/>
          </a:pPr>
          <a:r>
            <a:rPr lang="en-US" sz="1400" kern="1200" dirty="0"/>
            <a:t>1) </a:t>
          </a:r>
          <a:r>
            <a:rPr lang="en-US" sz="1400" u="sng" kern="1200" dirty="0"/>
            <a:t>Algorithms</a:t>
          </a:r>
          <a:r>
            <a:rPr lang="en-US" sz="1400" kern="1200" dirty="0"/>
            <a:t>: A set of instructions that a computer follows to perform a specific task, generate pattern(s), or make decisions.</a:t>
          </a:r>
        </a:p>
      </dsp:txBody>
      <dsp:txXfrm>
        <a:off x="826849" y="3266"/>
        <a:ext cx="9206505" cy="760276"/>
      </dsp:txXfrm>
    </dsp:sp>
    <dsp:sp modelId="{C2609A5E-1B2C-498A-94EF-054E67863154}">
      <dsp:nvSpPr>
        <dsp:cNvPr id="0" name=""/>
        <dsp:cNvSpPr/>
      </dsp:nvSpPr>
      <dsp:spPr>
        <a:xfrm>
          <a:off x="0" y="953611"/>
          <a:ext cx="10058399" cy="71555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A26A8E-1D31-436A-836A-82E909FE6F6D}">
      <dsp:nvSpPr>
        <dsp:cNvPr id="0" name=""/>
        <dsp:cNvSpPr/>
      </dsp:nvSpPr>
      <dsp:spPr>
        <a:xfrm>
          <a:off x="216455" y="1114611"/>
          <a:ext cx="393939" cy="3935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131E2-60D8-4F95-B6B4-26B95CB5B2C1}">
      <dsp:nvSpPr>
        <dsp:cNvPr id="0" name=""/>
        <dsp:cNvSpPr/>
      </dsp:nvSpPr>
      <dsp:spPr>
        <a:xfrm>
          <a:off x="826849" y="953611"/>
          <a:ext cx="9206505" cy="760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63" tIns="80463" rIns="80463" bIns="80463" numCol="1" spcCol="1270" anchor="ctr" anchorCtr="0">
          <a:noAutofit/>
        </a:bodyPr>
        <a:lstStyle/>
        <a:p>
          <a:pPr marL="0" lvl="0" indent="0" algn="l" defTabSz="622300">
            <a:lnSpc>
              <a:spcPct val="90000"/>
            </a:lnSpc>
            <a:spcBef>
              <a:spcPct val="0"/>
            </a:spcBef>
            <a:spcAft>
              <a:spcPct val="35000"/>
            </a:spcAft>
            <a:buNone/>
          </a:pPr>
          <a:r>
            <a:rPr lang="en-US" sz="1400" kern="1200" dirty="0"/>
            <a:t>2) </a:t>
          </a:r>
          <a:r>
            <a:rPr lang="en-US" sz="1400" u="sng" kern="1200" dirty="0"/>
            <a:t>Machine Learning </a:t>
          </a:r>
          <a:r>
            <a:rPr lang="en-US" sz="1400" kern="1200" dirty="0"/>
            <a:t>(ML): A branch of AI. A subset of AI where systems learn from data without being explicitly programmed, enabling them to make predictions or decisions. </a:t>
          </a:r>
        </a:p>
        <a:p>
          <a:pPr marL="0" lvl="0" indent="0" algn="l" defTabSz="622300">
            <a:lnSpc>
              <a:spcPct val="90000"/>
            </a:lnSpc>
            <a:spcBef>
              <a:spcPct val="0"/>
            </a:spcBef>
            <a:spcAft>
              <a:spcPct val="35000"/>
            </a:spcAft>
            <a:buNone/>
          </a:pPr>
          <a:r>
            <a:rPr lang="en-US" sz="1400" kern="1200" dirty="0"/>
            <a:t>	A subset is called Generative AI (This type of AI creates new data, such as images, text, or codes)</a:t>
          </a:r>
        </a:p>
      </dsp:txBody>
      <dsp:txXfrm>
        <a:off x="826849" y="953611"/>
        <a:ext cx="9206505" cy="760276"/>
      </dsp:txXfrm>
    </dsp:sp>
    <dsp:sp modelId="{DFF6870C-F19B-435C-95C3-003E6E01917A}">
      <dsp:nvSpPr>
        <dsp:cNvPr id="0" name=""/>
        <dsp:cNvSpPr/>
      </dsp:nvSpPr>
      <dsp:spPr>
        <a:xfrm>
          <a:off x="0" y="1903957"/>
          <a:ext cx="10058399" cy="71555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655E92-E0CD-4357-A492-79865860C498}">
      <dsp:nvSpPr>
        <dsp:cNvPr id="0" name=""/>
        <dsp:cNvSpPr/>
      </dsp:nvSpPr>
      <dsp:spPr>
        <a:xfrm>
          <a:off x="216455" y="2064956"/>
          <a:ext cx="393939" cy="3935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19D534-D739-4EC9-895E-C9EF64D481F7}">
      <dsp:nvSpPr>
        <dsp:cNvPr id="0" name=""/>
        <dsp:cNvSpPr/>
      </dsp:nvSpPr>
      <dsp:spPr>
        <a:xfrm>
          <a:off x="826849" y="1903957"/>
          <a:ext cx="9206505" cy="760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63" tIns="80463" rIns="80463" bIns="80463" numCol="1" spcCol="1270" anchor="ctr" anchorCtr="0">
          <a:noAutofit/>
        </a:bodyPr>
        <a:lstStyle/>
        <a:p>
          <a:pPr marL="0" lvl="0" indent="0" algn="l" defTabSz="622300">
            <a:lnSpc>
              <a:spcPct val="90000"/>
            </a:lnSpc>
            <a:spcBef>
              <a:spcPct val="0"/>
            </a:spcBef>
            <a:spcAft>
              <a:spcPct val="35000"/>
            </a:spcAft>
            <a:buNone/>
          </a:pPr>
          <a:r>
            <a:rPr lang="en-US" sz="1400" kern="1200" dirty="0"/>
            <a:t>3) </a:t>
          </a:r>
          <a:r>
            <a:rPr lang="en-US" sz="1400" u="sng" kern="1200" dirty="0"/>
            <a:t>Neural Networks</a:t>
          </a:r>
          <a:r>
            <a:rPr lang="en-US" sz="1400" kern="1200" dirty="0"/>
            <a:t>: Algorithms inspired by the human brain, composed of interconnected nodes (neurons) that process information. </a:t>
          </a:r>
        </a:p>
      </dsp:txBody>
      <dsp:txXfrm>
        <a:off x="826849" y="1903957"/>
        <a:ext cx="9206505" cy="760276"/>
      </dsp:txXfrm>
    </dsp:sp>
    <dsp:sp modelId="{6D3E1CFE-6EAD-43CF-9DB8-68D673D8BA9E}">
      <dsp:nvSpPr>
        <dsp:cNvPr id="0" name=""/>
        <dsp:cNvSpPr/>
      </dsp:nvSpPr>
      <dsp:spPr>
        <a:xfrm>
          <a:off x="0" y="2884384"/>
          <a:ext cx="10058399" cy="71555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AD0544-00AE-4924-B659-2654D6BCC40A}">
      <dsp:nvSpPr>
        <dsp:cNvPr id="0" name=""/>
        <dsp:cNvSpPr/>
      </dsp:nvSpPr>
      <dsp:spPr>
        <a:xfrm>
          <a:off x="216455" y="3015301"/>
          <a:ext cx="393939" cy="3935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913C26-CA4E-44A5-91E7-E3C3A5831D22}">
      <dsp:nvSpPr>
        <dsp:cNvPr id="0" name=""/>
        <dsp:cNvSpPr/>
      </dsp:nvSpPr>
      <dsp:spPr>
        <a:xfrm>
          <a:off x="826849" y="2854302"/>
          <a:ext cx="9206505" cy="760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63" tIns="80463" rIns="80463" bIns="80463" numCol="1" spcCol="1270" anchor="ctr" anchorCtr="0">
          <a:noAutofit/>
        </a:bodyPr>
        <a:lstStyle/>
        <a:p>
          <a:pPr marL="0" lvl="0" indent="0" algn="l" defTabSz="622300">
            <a:lnSpc>
              <a:spcPct val="90000"/>
            </a:lnSpc>
            <a:spcBef>
              <a:spcPct val="0"/>
            </a:spcBef>
            <a:spcAft>
              <a:spcPct val="35000"/>
            </a:spcAft>
            <a:buNone/>
          </a:pPr>
          <a:r>
            <a:rPr lang="en-US" sz="1400" kern="1200" dirty="0"/>
            <a:t>https://www.turing.ac.uk/news/data-science-and-ai-glossary</a:t>
          </a:r>
        </a:p>
      </dsp:txBody>
      <dsp:txXfrm>
        <a:off x="826849" y="2854302"/>
        <a:ext cx="9206505" cy="7602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348D3-3B7D-4025-8CF2-824E076A5A9A}">
      <dsp:nvSpPr>
        <dsp:cNvPr id="0" name=""/>
        <dsp:cNvSpPr/>
      </dsp:nvSpPr>
      <dsp:spPr>
        <a:xfrm>
          <a:off x="0" y="1501"/>
          <a:ext cx="10058399" cy="7610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CF905-8CEE-4944-BEB1-9A36561E732A}">
      <dsp:nvSpPr>
        <dsp:cNvPr id="0" name=""/>
        <dsp:cNvSpPr/>
      </dsp:nvSpPr>
      <dsp:spPr>
        <a:xfrm>
          <a:off x="230208" y="172730"/>
          <a:ext cx="418560" cy="4185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33730C-96C2-48B0-9E6E-D2CD839A3532}">
      <dsp:nvSpPr>
        <dsp:cNvPr id="0" name=""/>
        <dsp:cNvSpPr/>
      </dsp:nvSpPr>
      <dsp:spPr>
        <a:xfrm>
          <a:off x="878977" y="1501"/>
          <a:ext cx="9179422" cy="761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541" tIns="80541" rIns="80541" bIns="80541" numCol="1" spcCol="1270" anchor="ctr" anchorCtr="0">
          <a:noAutofit/>
        </a:bodyPr>
        <a:lstStyle/>
        <a:p>
          <a:pPr marL="0" lvl="0" indent="0" algn="l" defTabSz="666750">
            <a:lnSpc>
              <a:spcPct val="90000"/>
            </a:lnSpc>
            <a:spcBef>
              <a:spcPct val="0"/>
            </a:spcBef>
            <a:spcAft>
              <a:spcPct val="35000"/>
            </a:spcAft>
            <a:buNone/>
          </a:pPr>
          <a:r>
            <a:rPr lang="en-US" sz="1500" kern="1200" dirty="0"/>
            <a:t>4) </a:t>
          </a:r>
          <a:r>
            <a:rPr lang="en-US" sz="1500" u="sng" kern="1200" dirty="0"/>
            <a:t>Convolutional Neural Network </a:t>
          </a:r>
          <a:r>
            <a:rPr lang="en-US" sz="1500" kern="1200" dirty="0"/>
            <a:t>(CNN): Is a type of neural networks used to identify and analyze images.</a:t>
          </a:r>
        </a:p>
      </dsp:txBody>
      <dsp:txXfrm>
        <a:off x="878977" y="1501"/>
        <a:ext cx="9179422" cy="761019"/>
      </dsp:txXfrm>
    </dsp:sp>
    <dsp:sp modelId="{C2609A5E-1B2C-498A-94EF-054E67863154}">
      <dsp:nvSpPr>
        <dsp:cNvPr id="0" name=""/>
        <dsp:cNvSpPr/>
      </dsp:nvSpPr>
      <dsp:spPr>
        <a:xfrm>
          <a:off x="0" y="952775"/>
          <a:ext cx="10058399" cy="7610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A26A8E-1D31-436A-836A-82E909FE6F6D}">
      <dsp:nvSpPr>
        <dsp:cNvPr id="0" name=""/>
        <dsp:cNvSpPr/>
      </dsp:nvSpPr>
      <dsp:spPr>
        <a:xfrm>
          <a:off x="230208" y="1124005"/>
          <a:ext cx="418560" cy="4185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131E2-60D8-4F95-B6B4-26B95CB5B2C1}">
      <dsp:nvSpPr>
        <dsp:cNvPr id="0" name=""/>
        <dsp:cNvSpPr/>
      </dsp:nvSpPr>
      <dsp:spPr>
        <a:xfrm>
          <a:off x="878977" y="952775"/>
          <a:ext cx="9179422" cy="761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541" tIns="80541" rIns="80541" bIns="80541" numCol="1" spcCol="1270" anchor="ctr" anchorCtr="0">
          <a:noAutofit/>
        </a:bodyPr>
        <a:lstStyle/>
        <a:p>
          <a:pPr marL="0" lvl="0" indent="0" algn="l" defTabSz="666750">
            <a:lnSpc>
              <a:spcPct val="90000"/>
            </a:lnSpc>
            <a:spcBef>
              <a:spcPct val="0"/>
            </a:spcBef>
            <a:spcAft>
              <a:spcPct val="35000"/>
            </a:spcAft>
            <a:buNone/>
          </a:pPr>
          <a:r>
            <a:rPr lang="en-US" sz="1500" kern="1200" dirty="0"/>
            <a:t>5) </a:t>
          </a:r>
          <a:r>
            <a:rPr lang="en-US" sz="1500" u="sng" kern="1200" dirty="0"/>
            <a:t>Expert System</a:t>
          </a:r>
          <a:r>
            <a:rPr lang="en-US" sz="1500" kern="1200" dirty="0"/>
            <a:t>: An AI system that uses a knowledge base of human domain expertise for problem solving.</a:t>
          </a:r>
        </a:p>
      </dsp:txBody>
      <dsp:txXfrm>
        <a:off x="878977" y="952775"/>
        <a:ext cx="9179422" cy="761019"/>
      </dsp:txXfrm>
    </dsp:sp>
    <dsp:sp modelId="{DFF6870C-F19B-435C-95C3-003E6E01917A}">
      <dsp:nvSpPr>
        <dsp:cNvPr id="0" name=""/>
        <dsp:cNvSpPr/>
      </dsp:nvSpPr>
      <dsp:spPr>
        <a:xfrm>
          <a:off x="0" y="1904049"/>
          <a:ext cx="10058399" cy="7610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655E92-E0CD-4357-A492-79865860C498}">
      <dsp:nvSpPr>
        <dsp:cNvPr id="0" name=""/>
        <dsp:cNvSpPr/>
      </dsp:nvSpPr>
      <dsp:spPr>
        <a:xfrm>
          <a:off x="230208" y="2075279"/>
          <a:ext cx="418560" cy="4185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19D534-D739-4EC9-895E-C9EF64D481F7}">
      <dsp:nvSpPr>
        <dsp:cNvPr id="0" name=""/>
        <dsp:cNvSpPr/>
      </dsp:nvSpPr>
      <dsp:spPr>
        <a:xfrm>
          <a:off x="878977" y="1904049"/>
          <a:ext cx="9179422" cy="761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541" tIns="80541" rIns="80541" bIns="80541" numCol="1" spcCol="1270" anchor="ctr" anchorCtr="0">
          <a:noAutofit/>
        </a:bodyPr>
        <a:lstStyle/>
        <a:p>
          <a:pPr marL="0" lvl="0" indent="0" algn="l" defTabSz="666750">
            <a:lnSpc>
              <a:spcPct val="90000"/>
            </a:lnSpc>
            <a:spcBef>
              <a:spcPct val="0"/>
            </a:spcBef>
            <a:spcAft>
              <a:spcPct val="35000"/>
            </a:spcAft>
            <a:buNone/>
          </a:pPr>
          <a:r>
            <a:rPr lang="en-US" sz="1500" kern="1200" dirty="0"/>
            <a:t>6) </a:t>
          </a:r>
          <a:r>
            <a:rPr lang="en-US" sz="1500" u="sng" kern="1200" dirty="0"/>
            <a:t>Turing Test</a:t>
          </a:r>
          <a:r>
            <a:rPr lang="en-US" sz="1500" kern="1200" dirty="0"/>
            <a:t>: A test of machine’s ability to behave in an intelligent manner that is indistinguishable from human behavior. Developed by Alan Turing in 1950.</a:t>
          </a:r>
        </a:p>
      </dsp:txBody>
      <dsp:txXfrm>
        <a:off x="878977" y="1904049"/>
        <a:ext cx="9179422" cy="761019"/>
      </dsp:txXfrm>
    </dsp:sp>
    <dsp:sp modelId="{6D3E1CFE-6EAD-43CF-9DB8-68D673D8BA9E}">
      <dsp:nvSpPr>
        <dsp:cNvPr id="0" name=""/>
        <dsp:cNvSpPr/>
      </dsp:nvSpPr>
      <dsp:spPr>
        <a:xfrm>
          <a:off x="0" y="2856825"/>
          <a:ext cx="10058399" cy="7610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AD0544-00AE-4924-B659-2654D6BCC40A}">
      <dsp:nvSpPr>
        <dsp:cNvPr id="0" name=""/>
        <dsp:cNvSpPr/>
      </dsp:nvSpPr>
      <dsp:spPr>
        <a:xfrm>
          <a:off x="230208" y="3026553"/>
          <a:ext cx="418560" cy="4185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913C26-CA4E-44A5-91E7-E3C3A5831D22}">
      <dsp:nvSpPr>
        <dsp:cNvPr id="0" name=""/>
        <dsp:cNvSpPr/>
      </dsp:nvSpPr>
      <dsp:spPr>
        <a:xfrm>
          <a:off x="878977" y="2855324"/>
          <a:ext cx="9179422" cy="761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541" tIns="80541" rIns="80541" bIns="80541" numCol="1" spcCol="1270" anchor="ctr" anchorCtr="0">
          <a:noAutofit/>
        </a:bodyPr>
        <a:lstStyle/>
        <a:p>
          <a:pPr marL="0" lvl="0" indent="0" algn="l" defTabSz="666750">
            <a:lnSpc>
              <a:spcPct val="90000"/>
            </a:lnSpc>
            <a:spcBef>
              <a:spcPct val="0"/>
            </a:spcBef>
            <a:spcAft>
              <a:spcPct val="35000"/>
            </a:spcAft>
            <a:buNone/>
          </a:pPr>
          <a:r>
            <a:rPr lang="en-US" sz="1500" kern="1200" dirty="0"/>
            <a:t>7) </a:t>
          </a:r>
          <a:r>
            <a:rPr lang="en-US" sz="1500" u="sng" kern="1200" dirty="0"/>
            <a:t>Heuristics:</a:t>
          </a:r>
          <a:r>
            <a:rPr lang="en-US" sz="1500" kern="1200" dirty="0"/>
            <a:t> Common sense rules, based on experience. In heuristic programming, programs are self-learning and improve with experience. Frequently used with expert systems. (Rosso, 2018)</a:t>
          </a:r>
        </a:p>
      </dsp:txBody>
      <dsp:txXfrm>
        <a:off x="878977" y="2855324"/>
        <a:ext cx="9179422" cy="7610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348D3-3B7D-4025-8CF2-824E076A5A9A}">
      <dsp:nvSpPr>
        <dsp:cNvPr id="0" name=""/>
        <dsp:cNvSpPr/>
      </dsp:nvSpPr>
      <dsp:spPr>
        <a:xfrm>
          <a:off x="0" y="2996"/>
          <a:ext cx="10972800" cy="132703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CF905-8CEE-4944-BEB1-9A36561E732A}">
      <dsp:nvSpPr>
        <dsp:cNvPr id="0" name=""/>
        <dsp:cNvSpPr/>
      </dsp:nvSpPr>
      <dsp:spPr>
        <a:xfrm>
          <a:off x="401429" y="301579"/>
          <a:ext cx="730585" cy="7298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33730C-96C2-48B0-9E6E-D2CD839A3532}">
      <dsp:nvSpPr>
        <dsp:cNvPr id="0" name=""/>
        <dsp:cNvSpPr/>
      </dsp:nvSpPr>
      <dsp:spPr>
        <a:xfrm>
          <a:off x="1533444" y="2996"/>
          <a:ext cx="9091929" cy="1534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390" tIns="162390" rIns="162390" bIns="162390" numCol="1" spcCol="1270" anchor="ctr" anchorCtr="0">
          <a:noAutofit/>
        </a:bodyPr>
        <a:lstStyle/>
        <a:p>
          <a:pPr marL="0" lvl="0" indent="0" algn="l" defTabSz="622300">
            <a:lnSpc>
              <a:spcPct val="100000"/>
            </a:lnSpc>
            <a:spcBef>
              <a:spcPct val="0"/>
            </a:spcBef>
            <a:spcAft>
              <a:spcPct val="35000"/>
            </a:spcAft>
            <a:buNone/>
          </a:pPr>
          <a:r>
            <a:rPr lang="en-US" sz="1400" kern="1200" dirty="0"/>
            <a:t>8) </a:t>
          </a:r>
          <a:r>
            <a:rPr lang="en-US" sz="1400" u="sng" kern="1200" dirty="0"/>
            <a:t>Deep Learning</a:t>
          </a:r>
          <a:r>
            <a:rPr lang="en-US" sz="1400" kern="1200" dirty="0"/>
            <a:t>: A subset of machine learning utilizing neural networks. A specific type of machine learning that uses neural networks with multiple layers to analyze data and extract complex features. </a:t>
          </a:r>
        </a:p>
      </dsp:txBody>
      <dsp:txXfrm>
        <a:off x="1533444" y="2996"/>
        <a:ext cx="9091929" cy="1534389"/>
      </dsp:txXfrm>
    </dsp:sp>
    <dsp:sp modelId="{6D3E1CFE-6EAD-43CF-9DB8-68D673D8BA9E}">
      <dsp:nvSpPr>
        <dsp:cNvPr id="0" name=""/>
        <dsp:cNvSpPr/>
      </dsp:nvSpPr>
      <dsp:spPr>
        <a:xfrm>
          <a:off x="0" y="1902241"/>
          <a:ext cx="10972800" cy="132703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AD0544-00AE-4924-B659-2654D6BCC40A}">
      <dsp:nvSpPr>
        <dsp:cNvPr id="0" name=""/>
        <dsp:cNvSpPr/>
      </dsp:nvSpPr>
      <dsp:spPr>
        <a:xfrm>
          <a:off x="401429" y="2142847"/>
          <a:ext cx="730585" cy="7298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913C26-CA4E-44A5-91E7-E3C3A5831D22}">
      <dsp:nvSpPr>
        <dsp:cNvPr id="0" name=""/>
        <dsp:cNvSpPr/>
      </dsp:nvSpPr>
      <dsp:spPr>
        <a:xfrm>
          <a:off x="1533444" y="1844263"/>
          <a:ext cx="9091929" cy="1534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390" tIns="162390" rIns="162390" bIns="162390" numCol="1" spcCol="1270" anchor="ctr" anchorCtr="0">
          <a:noAutofit/>
        </a:bodyPr>
        <a:lstStyle/>
        <a:p>
          <a:pPr marL="0" lvl="0" indent="0" algn="l" defTabSz="622300">
            <a:lnSpc>
              <a:spcPct val="100000"/>
            </a:lnSpc>
            <a:spcBef>
              <a:spcPct val="0"/>
            </a:spcBef>
            <a:spcAft>
              <a:spcPct val="35000"/>
            </a:spcAft>
            <a:buNone/>
          </a:pPr>
          <a:r>
            <a:rPr lang="en-US" sz="1400" kern="1200" dirty="0"/>
            <a:t>* ChatGPT 4 and GPT5 are both single AI model approaches to deep learning and reasoning, limiting the synthesis of information to one perspective. </a:t>
          </a:r>
        </a:p>
      </dsp:txBody>
      <dsp:txXfrm>
        <a:off x="1533444" y="1844263"/>
        <a:ext cx="9091929" cy="1534389"/>
      </dsp:txXfrm>
    </dsp:sp>
    <dsp:sp modelId="{C2609A5E-1B2C-498A-94EF-054E67863154}">
      <dsp:nvSpPr>
        <dsp:cNvPr id="0" name=""/>
        <dsp:cNvSpPr/>
      </dsp:nvSpPr>
      <dsp:spPr>
        <a:xfrm>
          <a:off x="0" y="3685530"/>
          <a:ext cx="10972800" cy="132703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A26A8E-1D31-436A-836A-82E909FE6F6D}">
      <dsp:nvSpPr>
        <dsp:cNvPr id="0" name=""/>
        <dsp:cNvSpPr/>
      </dsp:nvSpPr>
      <dsp:spPr>
        <a:xfrm>
          <a:off x="401821" y="3984114"/>
          <a:ext cx="730585" cy="7298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131E2-60D8-4F95-B6B4-26B95CB5B2C1}">
      <dsp:nvSpPr>
        <dsp:cNvPr id="0" name=""/>
        <dsp:cNvSpPr/>
      </dsp:nvSpPr>
      <dsp:spPr>
        <a:xfrm>
          <a:off x="1534228" y="3685530"/>
          <a:ext cx="9091929" cy="1534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390" tIns="162390" rIns="162390" bIns="162390" numCol="1" spcCol="1270" anchor="ctr" anchorCtr="0">
          <a:noAutofit/>
        </a:bodyPr>
        <a:lstStyle/>
        <a:p>
          <a:pPr marL="0" lvl="0" indent="0" algn="l" defTabSz="622300">
            <a:lnSpc>
              <a:spcPct val="100000"/>
            </a:lnSpc>
            <a:spcBef>
              <a:spcPct val="0"/>
            </a:spcBef>
            <a:spcAft>
              <a:spcPct val="35000"/>
            </a:spcAft>
            <a:buNone/>
          </a:pPr>
          <a:r>
            <a:rPr lang="en-US" sz="1400" kern="1200" dirty="0"/>
            <a:t>* </a:t>
          </a:r>
          <a:r>
            <a:rPr lang="en-US" sz="1400" b="1" kern="1200" dirty="0"/>
            <a:t>Grok 4 Heavy </a:t>
          </a:r>
          <a:r>
            <a:rPr lang="en-US" sz="1400" kern="1200" dirty="0"/>
            <a:t>(Musk-</a:t>
          </a:r>
          <a:r>
            <a:rPr lang="en-US" sz="1400" kern="1200" dirty="0" err="1"/>
            <a:t>xAI</a:t>
          </a:r>
          <a:r>
            <a:rPr lang="en-US" sz="1400" kern="1200" dirty="0"/>
            <a:t> company)– 4 separate AI agents that independently work on analyzing and forming an answer, then the 4 separate AI agents collaborate to give humans the best possible answer. This allows multiple perspectives and lenses to solve complex problems. I searched Grok yesterday to see how many users Grok 4 Heavy had, and I got the response that membership is exclusive to the 50,000 subscribers to </a:t>
          </a:r>
          <a:r>
            <a:rPr lang="en-US" sz="1400" kern="1200" dirty="0" err="1"/>
            <a:t>SuperGrok</a:t>
          </a:r>
          <a:r>
            <a:rPr lang="en-US" sz="1400" kern="1200" dirty="0"/>
            <a:t> 4 Heavy at $300 per month. Depending on what you’re utilizing it for, the $3,600 annually might be worth it!</a:t>
          </a:r>
        </a:p>
        <a:p>
          <a:pPr marL="0" lvl="0" indent="0" algn="l" defTabSz="622300">
            <a:lnSpc>
              <a:spcPct val="100000"/>
            </a:lnSpc>
            <a:spcBef>
              <a:spcPct val="0"/>
            </a:spcBef>
            <a:spcAft>
              <a:spcPct val="35000"/>
            </a:spcAft>
            <a:buNone/>
          </a:pPr>
          <a:r>
            <a:rPr lang="en-US" sz="1400" i="1" kern="1200" dirty="0">
              <a:solidFill>
                <a:srgbClr val="05103E"/>
              </a:solidFill>
              <a:latin typeface="Times New Roman"/>
              <a:ea typeface="Source Sans Pro"/>
              <a:cs typeface="Times New Roman"/>
            </a:rPr>
            <a:t>                                                                 Elon Musk Thinking, “Elon Musk Gives AI Updates,” Spotify (July 10, 2025)</a:t>
          </a:r>
          <a:r>
            <a:rPr lang="en-US" sz="1400" kern="1200" dirty="0">
              <a:solidFill>
                <a:srgbClr val="05103E"/>
              </a:solidFill>
              <a:latin typeface="Times New Roman"/>
              <a:ea typeface="Source Sans Pro"/>
              <a:cs typeface="Times New Roman"/>
            </a:rPr>
            <a:t>.</a:t>
          </a:r>
          <a:endParaRPr lang="en-US" sz="1400" kern="1200" dirty="0"/>
        </a:p>
      </dsp:txBody>
      <dsp:txXfrm>
        <a:off x="1534228" y="3685530"/>
        <a:ext cx="9091929" cy="15343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348D3-3B7D-4025-8CF2-824E076A5A9A}">
      <dsp:nvSpPr>
        <dsp:cNvPr id="0" name=""/>
        <dsp:cNvSpPr/>
      </dsp:nvSpPr>
      <dsp:spPr>
        <a:xfrm>
          <a:off x="0" y="2207"/>
          <a:ext cx="10058399" cy="100112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CF905-8CEE-4944-BEB1-9A36561E732A}">
      <dsp:nvSpPr>
        <dsp:cNvPr id="0" name=""/>
        <dsp:cNvSpPr/>
      </dsp:nvSpPr>
      <dsp:spPr>
        <a:xfrm>
          <a:off x="302839" y="227460"/>
          <a:ext cx="551156" cy="55061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33730C-96C2-48B0-9E6E-D2CD839A3532}">
      <dsp:nvSpPr>
        <dsp:cNvPr id="0" name=""/>
        <dsp:cNvSpPr/>
      </dsp:nvSpPr>
      <dsp:spPr>
        <a:xfrm>
          <a:off x="1156835" y="2207"/>
          <a:ext cx="8883748" cy="1032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263" tIns="109263" rIns="109263" bIns="109263" numCol="1" spcCol="1270" anchor="ctr" anchorCtr="0">
          <a:noAutofit/>
        </a:bodyPr>
        <a:lstStyle/>
        <a:p>
          <a:pPr marL="0" lvl="0" indent="0" algn="l" defTabSz="622300">
            <a:lnSpc>
              <a:spcPct val="100000"/>
            </a:lnSpc>
            <a:spcBef>
              <a:spcPct val="0"/>
            </a:spcBef>
            <a:spcAft>
              <a:spcPct val="35000"/>
            </a:spcAft>
            <a:buNone/>
          </a:pPr>
          <a:r>
            <a:rPr lang="en-US" sz="1400" kern="1200" dirty="0"/>
            <a:t>9) </a:t>
          </a:r>
          <a:r>
            <a:rPr lang="en-US" sz="1400" u="sng" kern="1200" dirty="0"/>
            <a:t>Natural Language Processing </a:t>
          </a:r>
          <a:r>
            <a:rPr lang="en-US" sz="1400" kern="1200" dirty="0"/>
            <a:t>(NLP): Broad field of AI – focuses on enabling computers to understand, interpret, and generate human language. AI can recognize speech (</a:t>
          </a:r>
          <a:r>
            <a:rPr lang="en-US" sz="1400" kern="1200" dirty="0" err="1"/>
            <a:t>ie</a:t>
          </a:r>
          <a:r>
            <a:rPr lang="en-US" sz="1400" kern="1200" dirty="0"/>
            <a:t> Dragon) and provide feedback. NLP can be leveraged to automate tasks (</a:t>
          </a:r>
          <a:r>
            <a:rPr lang="en-US" sz="1400" kern="1200" dirty="0" err="1"/>
            <a:t>ie</a:t>
          </a:r>
          <a:r>
            <a:rPr lang="en-US" sz="1400" kern="1200" dirty="0"/>
            <a:t>. Appointment scheduling and referral processing).</a:t>
          </a:r>
        </a:p>
      </dsp:txBody>
      <dsp:txXfrm>
        <a:off x="1156835" y="2207"/>
        <a:ext cx="8883748" cy="1032408"/>
      </dsp:txXfrm>
    </dsp:sp>
    <dsp:sp modelId="{C2609A5E-1B2C-498A-94EF-054E67863154}">
      <dsp:nvSpPr>
        <dsp:cNvPr id="0" name=""/>
        <dsp:cNvSpPr/>
      </dsp:nvSpPr>
      <dsp:spPr>
        <a:xfrm>
          <a:off x="0" y="1292718"/>
          <a:ext cx="10058399" cy="100112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A26A8E-1D31-436A-836A-82E909FE6F6D}">
      <dsp:nvSpPr>
        <dsp:cNvPr id="0" name=""/>
        <dsp:cNvSpPr/>
      </dsp:nvSpPr>
      <dsp:spPr>
        <a:xfrm>
          <a:off x="302839" y="1517971"/>
          <a:ext cx="551156" cy="55061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131E2-60D8-4F95-B6B4-26B95CB5B2C1}">
      <dsp:nvSpPr>
        <dsp:cNvPr id="0" name=""/>
        <dsp:cNvSpPr/>
      </dsp:nvSpPr>
      <dsp:spPr>
        <a:xfrm>
          <a:off x="1156835" y="1292718"/>
          <a:ext cx="8883748" cy="1032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263" tIns="109263" rIns="109263" bIns="109263" numCol="1" spcCol="1270" anchor="ctr" anchorCtr="0">
          <a:noAutofit/>
        </a:bodyPr>
        <a:lstStyle/>
        <a:p>
          <a:pPr marL="0" lvl="0" indent="0" algn="l" defTabSz="622300">
            <a:lnSpc>
              <a:spcPct val="100000"/>
            </a:lnSpc>
            <a:spcBef>
              <a:spcPct val="0"/>
            </a:spcBef>
            <a:spcAft>
              <a:spcPct val="35000"/>
            </a:spcAft>
            <a:buNone/>
          </a:pPr>
          <a:r>
            <a:rPr lang="en-US" sz="1400" kern="1200" dirty="0"/>
            <a:t>10) </a:t>
          </a:r>
          <a:r>
            <a:rPr lang="en-US" sz="1400" u="sng" kern="1200" dirty="0"/>
            <a:t>Computer Vision</a:t>
          </a:r>
          <a:r>
            <a:rPr lang="en-US" sz="1400" kern="1200" dirty="0"/>
            <a:t>: Type of AI – enables machines/computers to “see” and interpret images and videos, extracting information from visual data.</a:t>
          </a:r>
        </a:p>
      </dsp:txBody>
      <dsp:txXfrm>
        <a:off x="1156835" y="1292718"/>
        <a:ext cx="8883748" cy="1032408"/>
      </dsp:txXfrm>
    </dsp:sp>
    <dsp:sp modelId="{DFF6870C-F19B-435C-95C3-003E6E01917A}">
      <dsp:nvSpPr>
        <dsp:cNvPr id="0" name=""/>
        <dsp:cNvSpPr/>
      </dsp:nvSpPr>
      <dsp:spPr>
        <a:xfrm>
          <a:off x="0" y="2583228"/>
          <a:ext cx="10058399" cy="100112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655E92-E0CD-4357-A492-79865860C498}">
      <dsp:nvSpPr>
        <dsp:cNvPr id="0" name=""/>
        <dsp:cNvSpPr/>
      </dsp:nvSpPr>
      <dsp:spPr>
        <a:xfrm>
          <a:off x="303135" y="2808481"/>
          <a:ext cx="551156" cy="55061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19D534-D739-4EC9-895E-C9EF64D481F7}">
      <dsp:nvSpPr>
        <dsp:cNvPr id="0" name=""/>
        <dsp:cNvSpPr/>
      </dsp:nvSpPr>
      <dsp:spPr>
        <a:xfrm>
          <a:off x="1157427" y="2583228"/>
          <a:ext cx="8864802" cy="1032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263" tIns="109263" rIns="109263" bIns="109263" numCol="1" spcCol="1270" anchor="ctr" anchorCtr="0">
          <a:noAutofit/>
        </a:bodyPr>
        <a:lstStyle/>
        <a:p>
          <a:pPr marL="0" lvl="0" indent="0" algn="l" defTabSz="622300">
            <a:lnSpc>
              <a:spcPct val="100000"/>
            </a:lnSpc>
            <a:spcBef>
              <a:spcPct val="0"/>
            </a:spcBef>
            <a:spcAft>
              <a:spcPct val="35000"/>
            </a:spcAft>
            <a:buNone/>
          </a:pPr>
          <a:r>
            <a:rPr lang="en-US" sz="1400" kern="1200" dirty="0"/>
            <a:t>11) </a:t>
          </a:r>
          <a:r>
            <a:rPr lang="en-US" sz="1400" u="sng" kern="1200" dirty="0"/>
            <a:t>Reinforcement Learning</a:t>
          </a:r>
          <a:r>
            <a:rPr lang="en-US" sz="1400" kern="1200" dirty="0"/>
            <a:t>: Type of Machine Learning where an agent learns to make decisions in an interactive environment to maximize reward.  Reinforcement learning (RL) is increasingly used to refine and optimize large language models (LLMs), particularly in aligning their behavior with human preference and goals.</a:t>
          </a:r>
        </a:p>
      </dsp:txBody>
      <dsp:txXfrm>
        <a:off x="1157427" y="2583228"/>
        <a:ext cx="8864802" cy="10324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348D3-3B7D-4025-8CF2-824E076A5A9A}">
      <dsp:nvSpPr>
        <dsp:cNvPr id="0" name=""/>
        <dsp:cNvSpPr/>
      </dsp:nvSpPr>
      <dsp:spPr>
        <a:xfrm>
          <a:off x="0" y="1774"/>
          <a:ext cx="9979025" cy="89917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7CF905-8CEE-4944-BEB1-9A36561E732A}">
      <dsp:nvSpPr>
        <dsp:cNvPr id="0" name=""/>
        <dsp:cNvSpPr/>
      </dsp:nvSpPr>
      <dsp:spPr>
        <a:xfrm>
          <a:off x="272001" y="204089"/>
          <a:ext cx="494548" cy="4945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33730C-96C2-48B0-9E6E-D2CD839A3532}">
      <dsp:nvSpPr>
        <dsp:cNvPr id="0" name=""/>
        <dsp:cNvSpPr/>
      </dsp:nvSpPr>
      <dsp:spPr>
        <a:xfrm>
          <a:off x="1038552" y="1774"/>
          <a:ext cx="8940472" cy="899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163" tIns="95163" rIns="95163" bIns="95163" numCol="1" spcCol="1270" anchor="ctr" anchorCtr="0">
          <a:noAutofit/>
        </a:bodyPr>
        <a:lstStyle/>
        <a:p>
          <a:pPr marL="0" lvl="0" indent="0" algn="l" defTabSz="622300">
            <a:lnSpc>
              <a:spcPct val="100000"/>
            </a:lnSpc>
            <a:spcBef>
              <a:spcPct val="0"/>
            </a:spcBef>
            <a:spcAft>
              <a:spcPct val="35000"/>
            </a:spcAft>
            <a:buNone/>
          </a:pPr>
          <a:r>
            <a:rPr lang="en-US" sz="1400" kern="1200"/>
            <a:t>12) </a:t>
          </a:r>
          <a:r>
            <a:rPr lang="en-US" sz="1400" u="sng" kern="1200"/>
            <a:t>Generative AI</a:t>
          </a:r>
          <a:r>
            <a:rPr lang="en-US" sz="1400" kern="1200"/>
            <a:t>: A type of AI that can create new data, such as images, text, or codes. In generative AI, a prompt is the input provided to the model to guide its output.  </a:t>
          </a:r>
          <a:r>
            <a:rPr lang="en-US" sz="1400" i="1" kern="1200"/>
            <a:t>Prompting is a skill you will want to invest time in to learn. </a:t>
          </a:r>
        </a:p>
      </dsp:txBody>
      <dsp:txXfrm>
        <a:off x="1038552" y="1774"/>
        <a:ext cx="8940472" cy="899179"/>
      </dsp:txXfrm>
    </dsp:sp>
    <dsp:sp modelId="{B3A8D87D-39C0-4693-9006-F7840D136B48}">
      <dsp:nvSpPr>
        <dsp:cNvPr id="0" name=""/>
        <dsp:cNvSpPr/>
      </dsp:nvSpPr>
      <dsp:spPr>
        <a:xfrm>
          <a:off x="0" y="1125748"/>
          <a:ext cx="9979025" cy="89917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F53D97-49F8-49DC-A1AC-A4379A8F2ACC}">
      <dsp:nvSpPr>
        <dsp:cNvPr id="0" name=""/>
        <dsp:cNvSpPr/>
      </dsp:nvSpPr>
      <dsp:spPr>
        <a:xfrm>
          <a:off x="272001" y="1328063"/>
          <a:ext cx="494548" cy="494548"/>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F56DF6-8BBA-48FD-86E5-CA579AA2B952}">
      <dsp:nvSpPr>
        <dsp:cNvPr id="0" name=""/>
        <dsp:cNvSpPr/>
      </dsp:nvSpPr>
      <dsp:spPr>
        <a:xfrm>
          <a:off x="1038552" y="1125748"/>
          <a:ext cx="8940472" cy="899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163" tIns="95163" rIns="95163" bIns="95163" numCol="1" spcCol="1270" anchor="ctr" anchorCtr="0">
          <a:noAutofit/>
        </a:bodyPr>
        <a:lstStyle/>
        <a:p>
          <a:pPr marL="0" lvl="0" indent="0" algn="l" defTabSz="622300">
            <a:lnSpc>
              <a:spcPct val="100000"/>
            </a:lnSpc>
            <a:spcBef>
              <a:spcPct val="0"/>
            </a:spcBef>
            <a:spcAft>
              <a:spcPct val="35000"/>
            </a:spcAft>
            <a:buNone/>
          </a:pPr>
          <a:r>
            <a:rPr lang="en-US" sz="1400" kern="1200" dirty="0"/>
            <a:t>13) </a:t>
          </a:r>
          <a:r>
            <a:rPr lang="en-US" sz="1400" u="sng" kern="1200" dirty="0"/>
            <a:t>Expert Systems</a:t>
          </a:r>
          <a:r>
            <a:rPr lang="en-US" sz="1400" kern="1200" dirty="0"/>
            <a:t>: AI systems that use a knowledge base and rules to emulate the reasoning of human experts.</a:t>
          </a:r>
        </a:p>
        <a:p>
          <a:pPr marL="0" lvl="0" indent="0" algn="l" defTabSz="622300">
            <a:lnSpc>
              <a:spcPct val="100000"/>
            </a:lnSpc>
            <a:spcBef>
              <a:spcPct val="0"/>
            </a:spcBef>
            <a:spcAft>
              <a:spcPct val="35000"/>
            </a:spcAft>
            <a:buNone/>
          </a:pPr>
          <a:r>
            <a:rPr lang="en-US" sz="1400" kern="1200" dirty="0"/>
            <a:t>	</a:t>
          </a:r>
        </a:p>
      </dsp:txBody>
      <dsp:txXfrm>
        <a:off x="1038552" y="1125748"/>
        <a:ext cx="8940472" cy="899179"/>
      </dsp:txXfrm>
    </dsp:sp>
    <dsp:sp modelId="{C2609A5E-1B2C-498A-94EF-054E67863154}">
      <dsp:nvSpPr>
        <dsp:cNvPr id="0" name=""/>
        <dsp:cNvSpPr/>
      </dsp:nvSpPr>
      <dsp:spPr>
        <a:xfrm>
          <a:off x="0" y="2249722"/>
          <a:ext cx="9979025" cy="89917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A26A8E-1D31-436A-836A-82E909FE6F6D}">
      <dsp:nvSpPr>
        <dsp:cNvPr id="0" name=""/>
        <dsp:cNvSpPr/>
      </dsp:nvSpPr>
      <dsp:spPr>
        <a:xfrm>
          <a:off x="272001" y="2452038"/>
          <a:ext cx="494548" cy="4945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131E2-60D8-4F95-B6B4-26B95CB5B2C1}">
      <dsp:nvSpPr>
        <dsp:cNvPr id="0" name=""/>
        <dsp:cNvSpPr/>
      </dsp:nvSpPr>
      <dsp:spPr>
        <a:xfrm>
          <a:off x="1038552" y="2249722"/>
          <a:ext cx="8940472" cy="899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163" tIns="95163" rIns="95163" bIns="95163" numCol="1" spcCol="1270" anchor="ctr" anchorCtr="0">
          <a:noAutofit/>
        </a:bodyPr>
        <a:lstStyle/>
        <a:p>
          <a:pPr marL="0" lvl="0" indent="0" algn="l" defTabSz="622300">
            <a:lnSpc>
              <a:spcPct val="100000"/>
            </a:lnSpc>
            <a:spcBef>
              <a:spcPct val="0"/>
            </a:spcBef>
            <a:spcAft>
              <a:spcPct val="35000"/>
            </a:spcAft>
            <a:buNone/>
          </a:pPr>
          <a:r>
            <a:rPr lang="en-US" sz="1400" kern="1200" dirty="0"/>
            <a:t>14) </a:t>
          </a:r>
          <a:r>
            <a:rPr lang="en-US" sz="1400" u="sng" kern="1200" dirty="0"/>
            <a:t>Chatbot</a:t>
          </a:r>
          <a:r>
            <a:rPr lang="en-US" sz="1400" kern="1200" dirty="0"/>
            <a:t>: An AI-powered application that engages in conversation with users. </a:t>
          </a:r>
        </a:p>
      </dsp:txBody>
      <dsp:txXfrm>
        <a:off x="1038552" y="2249722"/>
        <a:ext cx="8940472" cy="899179"/>
      </dsp:txXfrm>
    </dsp:sp>
    <dsp:sp modelId="{6D3E1CFE-6EAD-43CF-9DB8-68D673D8BA9E}">
      <dsp:nvSpPr>
        <dsp:cNvPr id="0" name=""/>
        <dsp:cNvSpPr/>
      </dsp:nvSpPr>
      <dsp:spPr>
        <a:xfrm>
          <a:off x="0" y="3375471"/>
          <a:ext cx="9979025" cy="899179"/>
        </a:xfrm>
        <a:prstGeom prst="roundRect">
          <a:avLst>
            <a:gd name="adj" fmla="val 10000"/>
          </a:avLst>
        </a:prstGeom>
        <a:solidFill>
          <a:schemeClr val="bg1">
            <a:lumMod val="95000"/>
            <a:hueOff val="0"/>
            <a:satOff val="0"/>
            <a:lumOff val="0"/>
            <a:alphaOff val="0"/>
          </a:schemeClr>
        </a:solidFill>
        <a:ln>
          <a:solidFill>
            <a:srgbClr val="002060"/>
          </a:solidFill>
        </a:ln>
        <a:effectLst/>
      </dsp:spPr>
      <dsp:style>
        <a:lnRef idx="0">
          <a:scrgbClr r="0" g="0" b="0"/>
        </a:lnRef>
        <a:fillRef idx="1">
          <a:scrgbClr r="0" g="0" b="0"/>
        </a:fillRef>
        <a:effectRef idx="0">
          <a:scrgbClr r="0" g="0" b="0"/>
        </a:effectRef>
        <a:fontRef idx="minor"/>
      </dsp:style>
    </dsp:sp>
    <dsp:sp modelId="{BAAD0544-00AE-4924-B659-2654D6BCC40A}">
      <dsp:nvSpPr>
        <dsp:cNvPr id="0" name=""/>
        <dsp:cNvSpPr/>
      </dsp:nvSpPr>
      <dsp:spPr>
        <a:xfrm>
          <a:off x="272001" y="3576012"/>
          <a:ext cx="494548" cy="494548"/>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913C26-CA4E-44A5-91E7-E3C3A5831D22}">
      <dsp:nvSpPr>
        <dsp:cNvPr id="0" name=""/>
        <dsp:cNvSpPr/>
      </dsp:nvSpPr>
      <dsp:spPr>
        <a:xfrm>
          <a:off x="1038552" y="3373697"/>
          <a:ext cx="8940472" cy="899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163" tIns="95163" rIns="95163" bIns="95163" numCol="1" spcCol="1270" anchor="ctr" anchorCtr="0">
          <a:noAutofit/>
        </a:bodyPr>
        <a:lstStyle/>
        <a:p>
          <a:pPr marL="0" lvl="0" indent="0" algn="l" defTabSz="622300">
            <a:lnSpc>
              <a:spcPct val="100000"/>
            </a:lnSpc>
            <a:spcBef>
              <a:spcPct val="0"/>
            </a:spcBef>
            <a:spcAft>
              <a:spcPct val="35000"/>
            </a:spcAft>
            <a:buNone/>
          </a:pPr>
          <a:r>
            <a:rPr lang="en-US" sz="1400" kern="1200" dirty="0"/>
            <a:t>15) </a:t>
          </a:r>
          <a:r>
            <a:rPr lang="en-US" sz="1400" u="sng" kern="1200" dirty="0"/>
            <a:t>Robotics</a:t>
          </a:r>
          <a:r>
            <a:rPr lang="en-US" sz="1400" kern="1200" dirty="0"/>
            <a:t>: The field of creating and controlling robots, often utilizing AI for navigation, object recognition, and task execution. </a:t>
          </a:r>
        </a:p>
      </dsp:txBody>
      <dsp:txXfrm>
        <a:off x="1038552" y="3373697"/>
        <a:ext cx="8940472" cy="89917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EBE5B-210B-4DB2-A41F-9516618AB2BA}">
      <dsp:nvSpPr>
        <dsp:cNvPr id="0" name=""/>
        <dsp:cNvSpPr/>
      </dsp:nvSpPr>
      <dsp:spPr>
        <a:xfrm>
          <a:off x="0" y="362164"/>
          <a:ext cx="6451600" cy="132546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i="0" u="sng" kern="1200" dirty="0"/>
            <a:t>AI in mental health </a:t>
          </a:r>
          <a:r>
            <a:rPr lang="en-US" sz="1400" b="0" i="0" u="none" kern="1200" dirty="0"/>
            <a:t> can l</a:t>
          </a:r>
          <a:r>
            <a:rPr lang="en-US" sz="1400" b="0" i="0" kern="1200" dirty="0"/>
            <a:t>everage computational tools and algorithms to aid in understanding, diagnosing, and treating mental health disorders, ultimately improving accessibility and accuracy. </a:t>
          </a:r>
          <a:endParaRPr lang="en-US" sz="1400" b="0" kern="1200" dirty="0"/>
        </a:p>
      </dsp:txBody>
      <dsp:txXfrm>
        <a:off x="64704" y="426868"/>
        <a:ext cx="6322192" cy="1196055"/>
      </dsp:txXfrm>
    </dsp:sp>
    <dsp:sp modelId="{B8E541E0-407F-4E8A-AD5E-67E5624E862F}">
      <dsp:nvSpPr>
        <dsp:cNvPr id="0" name=""/>
        <dsp:cNvSpPr/>
      </dsp:nvSpPr>
      <dsp:spPr>
        <a:xfrm>
          <a:off x="0" y="1722188"/>
          <a:ext cx="6451600" cy="1325463"/>
        </a:xfrm>
        <a:prstGeom prst="roundRect">
          <a:avLst/>
        </a:prstGeom>
        <a:solidFill>
          <a:schemeClr val="accent2">
            <a:hueOff val="635930"/>
            <a:satOff val="-14509"/>
            <a:lumOff val="536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i="0" u="sng" kern="1200" dirty="0"/>
            <a:t>Early Detection and Diagnosis</a:t>
          </a:r>
          <a:r>
            <a:rPr lang="en-US" sz="1400" b="0" i="0" kern="1200" dirty="0"/>
            <a:t>: It's a growing field within digital healthcare, with applications ranging from early detection and personalized treatment plans to suicide prevention analytics. (AI Research)</a:t>
          </a:r>
          <a:endParaRPr lang="en-US" sz="1400" kern="1200" dirty="0"/>
        </a:p>
      </dsp:txBody>
      <dsp:txXfrm>
        <a:off x="64704" y="1786892"/>
        <a:ext cx="6322192" cy="1196055"/>
      </dsp:txXfrm>
    </dsp:sp>
    <dsp:sp modelId="{6944CE8C-1F37-44CD-921B-3B8C45E1DB24}">
      <dsp:nvSpPr>
        <dsp:cNvPr id="0" name=""/>
        <dsp:cNvSpPr/>
      </dsp:nvSpPr>
      <dsp:spPr>
        <a:xfrm>
          <a:off x="0" y="3082212"/>
          <a:ext cx="6451600" cy="1325463"/>
        </a:xfrm>
        <a:prstGeom prst="roundRect">
          <a:avLst/>
        </a:prstGeom>
        <a:solidFill>
          <a:schemeClr val="accent2">
            <a:hueOff val="1271860"/>
            <a:satOff val="-29019"/>
            <a:lumOff val="1071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AI can analyze vast datasets, including electronic health records, to identify individuals at risk for developing mental health conditions and help in the early diagnosis of disorders. </a:t>
          </a:r>
        </a:p>
      </dsp:txBody>
      <dsp:txXfrm>
        <a:off x="64704" y="3146916"/>
        <a:ext cx="6322192" cy="1196055"/>
      </dsp:txXfrm>
    </dsp:sp>
    <dsp:sp modelId="{46AECD4C-1AFA-4EAB-8744-4B3D00447832}">
      <dsp:nvSpPr>
        <dsp:cNvPr id="0" name=""/>
        <dsp:cNvSpPr/>
      </dsp:nvSpPr>
      <dsp:spPr>
        <a:xfrm>
          <a:off x="0" y="4442236"/>
          <a:ext cx="6451600" cy="1325463"/>
        </a:xfrm>
        <a:prstGeom prst="roundRect">
          <a:avLst/>
        </a:prstGeom>
        <a:solidFill>
          <a:schemeClr val="accent2">
            <a:hueOff val="1907789"/>
            <a:satOff val="-43528"/>
            <a:lumOff val="1607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u="sng" kern="1200" dirty="0"/>
            <a:t>Mental Health Therapy:</a:t>
          </a:r>
          <a:r>
            <a:rPr lang="en-US" sz="1200" u="none" kern="1200" dirty="0"/>
            <a:t> AI platforms that </a:t>
          </a:r>
          <a:r>
            <a:rPr lang="en-US" sz="1200" kern="1200" dirty="0"/>
            <a:t>record therapy sessions and write the therapy note, so that therapists have more one-on-one engaged therapy.  AI can write personalized treatment plans, discharge plans, etc. Administrative plus. (Ex. Simple Practice (EHR w/AI capabilities) – is HIPAA compliant and comes with informed consent.</a:t>
          </a:r>
        </a:p>
        <a:p>
          <a:pPr marL="0" lvl="0" indent="0" algn="l" defTabSz="533400">
            <a:lnSpc>
              <a:spcPct val="90000"/>
            </a:lnSpc>
            <a:spcBef>
              <a:spcPct val="0"/>
            </a:spcBef>
            <a:spcAft>
              <a:spcPct val="35000"/>
            </a:spcAft>
            <a:buNone/>
          </a:pPr>
          <a:endParaRPr lang="en-US" sz="1200" kern="1200" dirty="0"/>
        </a:p>
        <a:p>
          <a:pPr marL="0" lvl="0" indent="0" algn="l" defTabSz="533400">
            <a:lnSpc>
              <a:spcPct val="90000"/>
            </a:lnSpc>
            <a:spcBef>
              <a:spcPct val="0"/>
            </a:spcBef>
            <a:spcAft>
              <a:spcPct val="35000"/>
            </a:spcAft>
            <a:buNone/>
          </a:pPr>
          <a:r>
            <a:rPr lang="en-US" sz="1200" kern="1200" dirty="0"/>
            <a:t>THESE ARE JUST A FEW EXAMPLES</a:t>
          </a:r>
        </a:p>
      </dsp:txBody>
      <dsp:txXfrm>
        <a:off x="64704" y="4506940"/>
        <a:ext cx="6322192" cy="119605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6FCC99-C43A-4A61-9516-E2BE4E6A4C3D}">
      <dsp:nvSpPr>
        <dsp:cNvPr id="0" name=""/>
        <dsp:cNvSpPr/>
      </dsp:nvSpPr>
      <dsp:spPr>
        <a:xfrm>
          <a:off x="0" y="2488"/>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i="0" u="sng" kern="1200" dirty="0">
              <a:latin typeface="Source Sans Pro" panose="020B0503030403020204" pitchFamily="34" charset="0"/>
              <a:ea typeface="Source Sans Pro" panose="020B0503030403020204" pitchFamily="34" charset="0"/>
              <a:cs typeface="Arial" panose="020B0604020202020204" pitchFamily="34" charset="0"/>
            </a:rPr>
            <a:t>Chatbots and Virtual Therapists</a:t>
          </a:r>
          <a:r>
            <a:rPr lang="en-US" sz="2400" i="0" kern="1200" dirty="0">
              <a:latin typeface="Source Sans Pro" panose="020B0503030403020204" pitchFamily="34" charset="0"/>
              <a:ea typeface="Source Sans Pro" panose="020B0503030403020204" pitchFamily="34" charset="0"/>
              <a:cs typeface="Arial" panose="020B0604020202020204" pitchFamily="34" charset="0"/>
            </a:rPr>
            <a:t>:</a:t>
          </a:r>
          <a:endParaRPr lang="en-US" sz="2400" kern="1200" dirty="0">
            <a:latin typeface="Source Sans Pro" panose="020B0503030403020204" pitchFamily="34" charset="0"/>
            <a:ea typeface="Source Sans Pro" panose="020B0503030403020204" pitchFamily="34" charset="0"/>
            <a:cs typeface="Arial" panose="020B0604020202020204" pitchFamily="34" charset="0"/>
          </a:endParaRPr>
        </a:p>
      </dsp:txBody>
      <dsp:txXfrm>
        <a:off x="43464" y="45952"/>
        <a:ext cx="10576482" cy="803443"/>
      </dsp:txXfrm>
    </dsp:sp>
    <dsp:sp modelId="{00647428-85B5-4B63-9F61-65585E3DDF31}">
      <dsp:nvSpPr>
        <dsp:cNvPr id="0" name=""/>
        <dsp:cNvSpPr/>
      </dsp:nvSpPr>
      <dsp:spPr>
        <a:xfrm>
          <a:off x="0" y="906093"/>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latin typeface="Source Sans Pro" panose="020B0503030403020204" pitchFamily="34" charset="0"/>
              <a:ea typeface="Source Sans Pro" panose="020B0503030403020204" pitchFamily="34" charset="0"/>
              <a:cs typeface="Arial" panose="020B0604020202020204" pitchFamily="34" charset="0"/>
            </a:rPr>
            <a:t>AI-powered chatbots can provide conversational support, while virtual therapists, often using avatars, can offer structured interventions and therapy. </a:t>
          </a:r>
          <a:endParaRPr lang="en-US" sz="2400" kern="1200" dirty="0">
            <a:latin typeface="Source Sans Pro" panose="020B0503030403020204" pitchFamily="34" charset="0"/>
            <a:ea typeface="Source Sans Pro" panose="020B0503030403020204" pitchFamily="34" charset="0"/>
            <a:cs typeface="Arial" panose="020B0604020202020204" pitchFamily="34" charset="0"/>
          </a:endParaRPr>
        </a:p>
      </dsp:txBody>
      <dsp:txXfrm>
        <a:off x="43464" y="949557"/>
        <a:ext cx="10576482" cy="803443"/>
      </dsp:txXfrm>
    </dsp:sp>
    <dsp:sp modelId="{0C9CE6BF-0FAE-4E38-B247-54E112B7F483}">
      <dsp:nvSpPr>
        <dsp:cNvPr id="0" name=""/>
        <dsp:cNvSpPr/>
      </dsp:nvSpPr>
      <dsp:spPr>
        <a:xfrm>
          <a:off x="0" y="1809697"/>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u="sng" kern="1200" dirty="0">
              <a:latin typeface="Source Sans Pro" panose="020B0503030403020204" pitchFamily="34" charset="0"/>
              <a:ea typeface="Source Sans Pro" panose="020B0503030403020204" pitchFamily="34" charset="0"/>
              <a:cs typeface="Arial" panose="020B0604020202020204" pitchFamily="34" charset="0"/>
            </a:rPr>
            <a:t>Virtual Reality Therapy</a:t>
          </a:r>
          <a:r>
            <a:rPr lang="en-US" sz="2400" b="0" i="0" kern="1200" dirty="0">
              <a:latin typeface="Source Sans Pro" panose="020B0503030403020204" pitchFamily="34" charset="0"/>
              <a:ea typeface="Source Sans Pro" panose="020B0503030403020204" pitchFamily="34" charset="0"/>
              <a:cs typeface="Arial" panose="020B0604020202020204" pitchFamily="34" charset="0"/>
            </a:rPr>
            <a:t>:</a:t>
          </a:r>
          <a:endParaRPr lang="en-US" sz="2400" kern="1200" dirty="0">
            <a:latin typeface="Source Sans Pro" panose="020B0503030403020204" pitchFamily="34" charset="0"/>
            <a:ea typeface="Source Sans Pro" panose="020B0503030403020204" pitchFamily="34" charset="0"/>
            <a:cs typeface="Arial" panose="020B0604020202020204" pitchFamily="34" charset="0"/>
          </a:endParaRPr>
        </a:p>
      </dsp:txBody>
      <dsp:txXfrm>
        <a:off x="43464" y="1853161"/>
        <a:ext cx="10576482" cy="803443"/>
      </dsp:txXfrm>
    </dsp:sp>
    <dsp:sp modelId="{5DD7A3A7-198F-4BA5-BC5E-C909BDA9E15C}">
      <dsp:nvSpPr>
        <dsp:cNvPr id="0" name=""/>
        <dsp:cNvSpPr/>
      </dsp:nvSpPr>
      <dsp:spPr>
        <a:xfrm>
          <a:off x="0" y="2713302"/>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latin typeface="Source Sans Pro" panose="020B0503030403020204" pitchFamily="34" charset="0"/>
              <a:ea typeface="Source Sans Pro" panose="020B0503030403020204" pitchFamily="34" charset="0"/>
            </a:rPr>
            <a:t>VR technology combined with AI offers immersive experiences to help individuals cope with trauma, anxiety, and other mental health concerns. </a:t>
          </a:r>
          <a:endParaRPr lang="en-US" sz="2400" kern="1200" dirty="0">
            <a:latin typeface="Source Sans Pro" panose="020B0503030403020204" pitchFamily="34" charset="0"/>
            <a:ea typeface="Source Sans Pro" panose="020B0503030403020204" pitchFamily="34" charset="0"/>
          </a:endParaRPr>
        </a:p>
      </dsp:txBody>
      <dsp:txXfrm>
        <a:off x="43464" y="2756766"/>
        <a:ext cx="10576482" cy="803443"/>
      </dsp:txXfrm>
    </dsp:sp>
    <dsp:sp modelId="{9398AA69-163C-40D4-8D56-FE601883C8EE}">
      <dsp:nvSpPr>
        <dsp:cNvPr id="0" name=""/>
        <dsp:cNvSpPr/>
      </dsp:nvSpPr>
      <dsp:spPr>
        <a:xfrm>
          <a:off x="0" y="3616907"/>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u="sng" kern="1200" dirty="0">
              <a:latin typeface="Source Sans Pro" panose="020B0503030403020204" pitchFamily="34" charset="0"/>
              <a:ea typeface="Source Sans Pro" panose="020B0503030403020204" pitchFamily="34" charset="0"/>
            </a:rPr>
            <a:t>Suicide Prevention</a:t>
          </a:r>
          <a:r>
            <a:rPr lang="en-US" sz="2400" b="0" i="0" kern="1200" dirty="0">
              <a:latin typeface="Source Sans Pro" panose="020B0503030403020204" pitchFamily="34" charset="0"/>
              <a:ea typeface="Source Sans Pro" panose="020B0503030403020204" pitchFamily="34" charset="0"/>
            </a:rPr>
            <a:t>:</a:t>
          </a:r>
          <a:endParaRPr lang="en-US" sz="2400" kern="1200" dirty="0">
            <a:latin typeface="Source Sans Pro" panose="020B0503030403020204" pitchFamily="34" charset="0"/>
            <a:ea typeface="Source Sans Pro" panose="020B0503030403020204" pitchFamily="34" charset="0"/>
          </a:endParaRPr>
        </a:p>
      </dsp:txBody>
      <dsp:txXfrm>
        <a:off x="43464" y="3660371"/>
        <a:ext cx="10576482" cy="803443"/>
      </dsp:txXfrm>
    </dsp:sp>
    <dsp:sp modelId="{B41A46FC-5DA4-44FA-9022-EC49F042B861}">
      <dsp:nvSpPr>
        <dsp:cNvPr id="0" name=""/>
        <dsp:cNvSpPr/>
      </dsp:nvSpPr>
      <dsp:spPr>
        <a:xfrm>
          <a:off x="0" y="4520511"/>
          <a:ext cx="10663410" cy="890371"/>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a:latin typeface="Source Sans Pro" panose="020B0503030403020204" pitchFamily="34" charset="0"/>
              <a:ea typeface="Source Sans Pro" panose="020B0503030403020204" pitchFamily="34" charset="0"/>
            </a:rPr>
            <a:t>AI analytics can be used to identify individuals at risk of suicide and provide timely interventions.</a:t>
          </a:r>
          <a:endParaRPr lang="en-US" sz="2400" kern="1200">
            <a:latin typeface="Source Sans Pro" panose="020B0503030403020204" pitchFamily="34" charset="0"/>
            <a:ea typeface="Source Sans Pro" panose="020B0503030403020204" pitchFamily="34" charset="0"/>
          </a:endParaRPr>
        </a:p>
      </dsp:txBody>
      <dsp:txXfrm>
        <a:off x="43464" y="4563975"/>
        <a:ext cx="10576482" cy="80344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6FCC99-C43A-4A61-9516-E2BE4E6A4C3D}">
      <dsp:nvSpPr>
        <dsp:cNvPr id="0" name=""/>
        <dsp:cNvSpPr/>
      </dsp:nvSpPr>
      <dsp:spPr>
        <a:xfrm>
          <a:off x="0" y="694285"/>
          <a:ext cx="10663410" cy="1216800"/>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i="0" u="sng" kern="1200" dirty="0">
              <a:latin typeface="Source Sans Pro" panose="020B0503030403020204" pitchFamily="34" charset="0"/>
              <a:ea typeface="Source Sans Pro" panose="020B0503030403020204" pitchFamily="34" charset="0"/>
              <a:cs typeface="Arial" panose="020B0604020202020204" pitchFamily="34" charset="0"/>
            </a:rPr>
            <a:t>Chatbots</a:t>
          </a:r>
          <a:r>
            <a:rPr lang="en-US" sz="2400" i="0" kern="1200" dirty="0">
              <a:latin typeface="Source Sans Pro" panose="020B0503030403020204" pitchFamily="34" charset="0"/>
              <a:ea typeface="Source Sans Pro" panose="020B0503030403020204" pitchFamily="34" charset="0"/>
              <a:cs typeface="Arial" panose="020B0604020202020204" pitchFamily="34" charset="0"/>
            </a:rPr>
            <a:t>: </a:t>
          </a:r>
          <a:r>
            <a:rPr lang="en-US" sz="2400" i="0" kern="1200" dirty="0" err="1">
              <a:latin typeface="Source Sans Pro" panose="020B0503030403020204" pitchFamily="34" charset="0"/>
              <a:ea typeface="Source Sans Pro" panose="020B0503030403020204" pitchFamily="34" charset="0"/>
              <a:cs typeface="Arial" panose="020B0604020202020204" pitchFamily="34" charset="0"/>
            </a:rPr>
            <a:t>Woebot</a:t>
          </a:r>
          <a:r>
            <a:rPr lang="en-US" sz="2400" i="0" kern="1200" dirty="0">
              <a:latin typeface="Source Sans Pro" panose="020B0503030403020204" pitchFamily="34" charset="0"/>
              <a:ea typeface="Source Sans Pro" panose="020B0503030403020204" pitchFamily="34" charset="0"/>
              <a:cs typeface="Arial" panose="020B0604020202020204" pitchFamily="34" charset="0"/>
            </a:rPr>
            <a:t>, </a:t>
          </a:r>
          <a:r>
            <a:rPr lang="en-US" sz="2400" i="0" kern="1200" dirty="0" err="1">
              <a:latin typeface="Source Sans Pro" panose="020B0503030403020204" pitchFamily="34" charset="0"/>
              <a:ea typeface="Source Sans Pro" panose="020B0503030403020204" pitchFamily="34" charset="0"/>
              <a:cs typeface="Arial" panose="020B0604020202020204" pitchFamily="34" charset="0"/>
            </a:rPr>
            <a:t>Wysa</a:t>
          </a:r>
          <a:r>
            <a:rPr lang="en-US" sz="2400" i="0" kern="1200" dirty="0">
              <a:latin typeface="Source Sans Pro" panose="020B0503030403020204" pitchFamily="34" charset="0"/>
              <a:ea typeface="Source Sans Pro" panose="020B0503030403020204" pitchFamily="34" charset="0"/>
              <a:cs typeface="Arial" panose="020B0604020202020204" pitchFamily="34" charset="0"/>
            </a:rPr>
            <a:t>, </a:t>
          </a:r>
          <a:r>
            <a:rPr lang="en-US" sz="2400" i="0" kern="1200" dirty="0" err="1">
              <a:latin typeface="Source Sans Pro" panose="020B0503030403020204" pitchFamily="34" charset="0"/>
              <a:ea typeface="Source Sans Pro" panose="020B0503030403020204" pitchFamily="34" charset="0"/>
              <a:cs typeface="Arial" panose="020B0604020202020204" pitchFamily="34" charset="0"/>
            </a:rPr>
            <a:t>Talkspace</a:t>
          </a:r>
          <a:endParaRPr lang="en-US" sz="2400" kern="1200" dirty="0">
            <a:latin typeface="Source Sans Pro" panose="020B0503030403020204" pitchFamily="34" charset="0"/>
            <a:ea typeface="Source Sans Pro" panose="020B0503030403020204" pitchFamily="34" charset="0"/>
            <a:cs typeface="Arial" panose="020B0604020202020204" pitchFamily="34" charset="0"/>
          </a:endParaRPr>
        </a:p>
      </dsp:txBody>
      <dsp:txXfrm>
        <a:off x="59399" y="753684"/>
        <a:ext cx="10544612" cy="1098002"/>
      </dsp:txXfrm>
    </dsp:sp>
    <dsp:sp modelId="{00647428-85B5-4B63-9F61-65585E3DDF31}">
      <dsp:nvSpPr>
        <dsp:cNvPr id="0" name=""/>
        <dsp:cNvSpPr/>
      </dsp:nvSpPr>
      <dsp:spPr>
        <a:xfrm>
          <a:off x="0" y="2098286"/>
          <a:ext cx="10663410" cy="1216800"/>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u="sng" kern="1200" dirty="0">
              <a:latin typeface="Source Sans Pro" panose="020B0503030403020204" pitchFamily="34" charset="0"/>
              <a:ea typeface="Source Sans Pro" panose="020B0503030403020204" pitchFamily="34" charset="0"/>
              <a:cs typeface="Arial" panose="020B0604020202020204" pitchFamily="34" charset="0"/>
            </a:rPr>
            <a:t>Mood and Sentiment Tracking Apps</a:t>
          </a:r>
          <a:r>
            <a:rPr lang="en-US" sz="2400" kern="1200" dirty="0">
              <a:latin typeface="Source Sans Pro" panose="020B0503030403020204" pitchFamily="34" charset="0"/>
              <a:ea typeface="Source Sans Pro" panose="020B0503030403020204" pitchFamily="34" charset="0"/>
              <a:cs typeface="Arial" panose="020B0604020202020204" pitchFamily="34" charset="0"/>
            </a:rPr>
            <a:t>:  </a:t>
          </a:r>
          <a:r>
            <a:rPr lang="en-US" sz="2400" kern="1200" dirty="0" err="1">
              <a:latin typeface="Source Sans Pro" panose="020B0503030403020204" pitchFamily="34" charset="0"/>
              <a:ea typeface="Source Sans Pro" panose="020B0503030403020204" pitchFamily="34" charset="0"/>
              <a:cs typeface="Arial" panose="020B0604020202020204" pitchFamily="34" charset="0"/>
            </a:rPr>
            <a:t>Moodfit</a:t>
          </a:r>
          <a:r>
            <a:rPr lang="en-US" sz="2400" kern="1200" dirty="0">
              <a:latin typeface="Source Sans Pro" panose="020B0503030403020204" pitchFamily="34" charset="0"/>
              <a:ea typeface="Source Sans Pro" panose="020B0503030403020204" pitchFamily="34" charset="0"/>
              <a:cs typeface="Arial" panose="020B0604020202020204" pitchFamily="34" charset="0"/>
            </a:rPr>
            <a:t>, Happify, </a:t>
          </a:r>
          <a:r>
            <a:rPr lang="en-US" sz="2400" kern="1200" dirty="0" err="1">
              <a:latin typeface="Source Sans Pro" panose="020B0503030403020204" pitchFamily="34" charset="0"/>
              <a:ea typeface="Source Sans Pro" panose="020B0503030403020204" pitchFamily="34" charset="0"/>
              <a:cs typeface="Arial" panose="020B0604020202020204" pitchFamily="34" charset="0"/>
            </a:rPr>
            <a:t>Youper</a:t>
          </a:r>
          <a:endParaRPr lang="en-US" sz="2400" kern="1200" dirty="0">
            <a:latin typeface="Source Sans Pro" panose="020B0503030403020204" pitchFamily="34" charset="0"/>
            <a:ea typeface="Source Sans Pro" panose="020B0503030403020204" pitchFamily="34" charset="0"/>
            <a:cs typeface="Arial" panose="020B0604020202020204" pitchFamily="34" charset="0"/>
          </a:endParaRPr>
        </a:p>
      </dsp:txBody>
      <dsp:txXfrm>
        <a:off x="59399" y="2157685"/>
        <a:ext cx="10544612" cy="1098002"/>
      </dsp:txXfrm>
    </dsp:sp>
    <dsp:sp modelId="{0C9CE6BF-0FAE-4E38-B247-54E112B7F483}">
      <dsp:nvSpPr>
        <dsp:cNvPr id="0" name=""/>
        <dsp:cNvSpPr/>
      </dsp:nvSpPr>
      <dsp:spPr>
        <a:xfrm>
          <a:off x="0" y="3502286"/>
          <a:ext cx="10663410" cy="1216800"/>
        </a:xfrm>
        <a:prstGeom prst="roundRect">
          <a:avLst/>
        </a:prstGeom>
        <a:blipFill rotWithShape="1">
          <a:blip xmlns:r="http://schemas.openxmlformats.org/officeDocument/2006/relationships" r:embed="rId1">
            <a:duotone>
              <a:schemeClr val="accent1">
                <a:hueOff val="0"/>
                <a:satOff val="0"/>
                <a:lumOff val="0"/>
                <a:alphaOff val="0"/>
                <a:shade val="36000"/>
                <a:satMod val="120000"/>
              </a:schemeClr>
              <a:schemeClr val="accent1">
                <a:hueOff val="0"/>
                <a:satOff val="0"/>
                <a:lumOff val="0"/>
                <a:alphaOff val="0"/>
                <a:tint val="40000"/>
              </a:schemeClr>
            </a:duotone>
          </a:blip>
          <a:tile tx="0" ty="0" sx="60000" sy="59000" flip="none" algn="tl"/>
        </a:blipFill>
        <a:ln>
          <a:noFill/>
        </a:ln>
        <a:effectLst>
          <a:outerShdw blurRad="50800" dist="19050" dir="5400000" algn="tl" rotWithShape="0">
            <a:srgbClr val="000000">
              <a:alpha val="60000"/>
            </a:srgbClr>
          </a:outerShdw>
          <a:softEdge rad="12700"/>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u="sng" kern="1200" dirty="0">
              <a:latin typeface="Source Sans Pro" panose="020B0503030403020204" pitchFamily="34" charset="0"/>
              <a:ea typeface="Source Sans Pro" panose="020B0503030403020204" pitchFamily="34" charset="0"/>
              <a:cs typeface="Arial" panose="020B0604020202020204" pitchFamily="34" charset="0"/>
            </a:rPr>
            <a:t>Smart Mental Health Tools</a:t>
          </a:r>
          <a:r>
            <a:rPr lang="en-US" sz="2400" kern="1200" dirty="0">
              <a:latin typeface="Source Sans Pro" panose="020B0503030403020204" pitchFamily="34" charset="0"/>
              <a:ea typeface="Source Sans Pro" panose="020B0503030403020204" pitchFamily="34" charset="0"/>
              <a:cs typeface="Arial" panose="020B0604020202020204" pitchFamily="34" charset="0"/>
            </a:rPr>
            <a:t>: Kintsugi, IBM’s Watson Health, Cerebral</a:t>
          </a:r>
        </a:p>
      </dsp:txBody>
      <dsp:txXfrm>
        <a:off x="59399" y="3561685"/>
        <a:ext cx="10544612" cy="109800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1A5C42-4636-4A6A-9001-CA7CD97B08E7}"/>
              </a:ext>
            </a:extLst>
          </p:cNvPr>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CC57720-6EA2-4C0E-AB19-0A22BCDB8390}"/>
              </a:ext>
            </a:extLst>
          </p:cNvPr>
          <p:cNvSpPr>
            <a:spLocks noGrp="1"/>
          </p:cNvSpPr>
          <p:nvPr>
            <p:ph type="dt" sz="quarter" idx="1"/>
          </p:nvPr>
        </p:nvSpPr>
        <p:spPr>
          <a:xfrm>
            <a:off x="3884613" y="0"/>
            <a:ext cx="2971800" cy="463567"/>
          </a:xfrm>
          <a:prstGeom prst="rect">
            <a:avLst/>
          </a:prstGeom>
        </p:spPr>
        <p:txBody>
          <a:bodyPr vert="horz" lIns="91440" tIns="45720" rIns="91440" bIns="45720" rtlCol="0"/>
          <a:lstStyle>
            <a:lvl1pPr algn="r">
              <a:defRPr sz="1200"/>
            </a:lvl1pPr>
          </a:lstStyle>
          <a:p>
            <a:fld id="{637D70DC-E6D5-4048-8AC5-67F4E92F0736}" type="datetimeFigureOut">
              <a:rPr lang="en-US" smtClean="0"/>
              <a:t>3/12/2026</a:t>
            </a:fld>
            <a:endParaRPr lang="en-US" dirty="0"/>
          </a:p>
        </p:txBody>
      </p:sp>
      <p:sp>
        <p:nvSpPr>
          <p:cNvPr id="4" name="Footer Placeholder 3">
            <a:extLst>
              <a:ext uri="{FF2B5EF4-FFF2-40B4-BE49-F238E27FC236}">
                <a16:creationId xmlns:a16="http://schemas.microsoft.com/office/drawing/2014/main" id="{E34AC616-D2D2-4742-9683-2A537932A103}"/>
              </a:ext>
            </a:extLst>
          </p:cNvPr>
          <p:cNvSpPr>
            <a:spLocks noGrp="1"/>
          </p:cNvSpPr>
          <p:nvPr>
            <p:ph type="ftr" sz="quarter" idx="2"/>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A7EE012-E187-4EEE-9C2F-2125BF40862F}"/>
              </a:ext>
            </a:extLst>
          </p:cNvPr>
          <p:cNvSpPr>
            <a:spLocks noGrp="1"/>
          </p:cNvSpPr>
          <p:nvPr>
            <p:ph type="sldNum" sz="quarter" idx="3"/>
          </p:nvPr>
        </p:nvSpPr>
        <p:spPr>
          <a:xfrm>
            <a:off x="3884613" y="8775684"/>
            <a:ext cx="2971800" cy="463566"/>
          </a:xfrm>
          <a:prstGeom prst="rect">
            <a:avLst/>
          </a:prstGeom>
        </p:spPr>
        <p:txBody>
          <a:bodyPr vert="horz" lIns="91440" tIns="45720" rIns="91440" bIns="45720" rtlCol="0" anchor="b"/>
          <a:lstStyle>
            <a:lvl1pPr algn="r">
              <a:defRPr sz="1200"/>
            </a:lvl1pPr>
          </a:lstStyle>
          <a:p>
            <a:fld id="{0481155F-8354-4019-9356-1A95703B072D}" type="slidenum">
              <a:rPr lang="en-US" smtClean="0"/>
              <a:t>‹#›</a:t>
            </a:fld>
            <a:endParaRPr lang="en-US" dirty="0"/>
          </a:p>
        </p:txBody>
      </p:sp>
    </p:spTree>
    <p:extLst>
      <p:ext uri="{BB962C8B-B14F-4D97-AF65-F5344CB8AC3E}">
        <p14:creationId xmlns:p14="http://schemas.microsoft.com/office/powerpoint/2010/main" val="2594605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7A56C02F-3406-42DD-8956-B66C2D710E25}" type="datetimeFigureOut">
              <a:rPr lang="en-US" smtClean="0"/>
              <a:t>3/12/2026</a:t>
            </a:fld>
            <a:endParaRPr lang="en-US" dirty="0"/>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5071D96E-4CA2-485E-9EE5-CEB7143ACC3B}" type="slidenum">
              <a:rPr lang="en-US" smtClean="0"/>
              <a:t>‹#›</a:t>
            </a:fld>
            <a:endParaRPr lang="en-US" dirty="0"/>
          </a:p>
        </p:txBody>
      </p:sp>
    </p:spTree>
    <p:extLst>
      <p:ext uri="{BB962C8B-B14F-4D97-AF65-F5344CB8AC3E}">
        <p14:creationId xmlns:p14="http://schemas.microsoft.com/office/powerpoint/2010/main" val="3511185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71D96E-4CA2-485E-9EE5-CEB7143ACC3B}" type="slidenum">
              <a:rPr lang="en-US" smtClean="0"/>
              <a:t>1</a:t>
            </a:fld>
            <a:endParaRPr lang="en-US" dirty="0"/>
          </a:p>
        </p:txBody>
      </p:sp>
    </p:spTree>
    <p:extLst>
      <p:ext uri="{BB962C8B-B14F-4D97-AF65-F5344CB8AC3E}">
        <p14:creationId xmlns:p14="http://schemas.microsoft.com/office/powerpoint/2010/main" val="4129667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F9231-91B5-6660-EDF6-6BEE2A1D2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F381-2FF7-52D7-DA20-4257CF2FF3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FEE1E-E3E2-B209-A356-76F43AC9C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F8E3FF-6E7F-EC3A-395B-06A777A84B7C}"/>
              </a:ext>
            </a:extLst>
          </p:cNvPr>
          <p:cNvSpPr>
            <a:spLocks noGrp="1"/>
          </p:cNvSpPr>
          <p:nvPr>
            <p:ph type="sldNum" sz="quarter" idx="5"/>
          </p:nvPr>
        </p:nvSpPr>
        <p:spPr/>
        <p:txBody>
          <a:bodyPr/>
          <a:lstStyle/>
          <a:p>
            <a:fld id="{5071D96E-4CA2-485E-9EE5-CEB7143ACC3B}" type="slidenum">
              <a:rPr lang="en-US" smtClean="0"/>
              <a:t>25</a:t>
            </a:fld>
            <a:endParaRPr lang="en-US" dirty="0"/>
          </a:p>
        </p:txBody>
      </p:sp>
    </p:spTree>
    <p:extLst>
      <p:ext uri="{BB962C8B-B14F-4D97-AF65-F5344CB8AC3E}">
        <p14:creationId xmlns:p14="http://schemas.microsoft.com/office/powerpoint/2010/main" val="2489953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A21C1-BD9A-1292-78C9-A974DA349F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3416D-97CA-8A5E-23C2-F199C4792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27E65E-CFB2-3AB8-6E96-E99721ABDA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079B1B-E92C-70A7-056A-8B5DD2FB8C4E}"/>
              </a:ext>
            </a:extLst>
          </p:cNvPr>
          <p:cNvSpPr>
            <a:spLocks noGrp="1"/>
          </p:cNvSpPr>
          <p:nvPr>
            <p:ph type="sldNum" sz="quarter" idx="5"/>
          </p:nvPr>
        </p:nvSpPr>
        <p:spPr/>
        <p:txBody>
          <a:bodyPr/>
          <a:lstStyle/>
          <a:p>
            <a:fld id="{5071D96E-4CA2-485E-9EE5-CEB7143ACC3B}" type="slidenum">
              <a:rPr lang="en-US" smtClean="0"/>
              <a:t>26</a:t>
            </a:fld>
            <a:endParaRPr lang="en-US" dirty="0"/>
          </a:p>
        </p:txBody>
      </p:sp>
    </p:spTree>
    <p:extLst>
      <p:ext uri="{BB962C8B-B14F-4D97-AF65-F5344CB8AC3E}">
        <p14:creationId xmlns:p14="http://schemas.microsoft.com/office/powerpoint/2010/main" val="3910955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544625-0ADF-4414-89A2-9E135F0C849F}" type="slidenum">
              <a:rPr lang="en-US" smtClean="0"/>
              <a:t>27</a:t>
            </a:fld>
            <a:endParaRPr lang="en-US" dirty="0"/>
          </a:p>
        </p:txBody>
      </p:sp>
    </p:spTree>
    <p:extLst>
      <p:ext uri="{BB962C8B-B14F-4D97-AF65-F5344CB8AC3E}">
        <p14:creationId xmlns:p14="http://schemas.microsoft.com/office/powerpoint/2010/main" val="4142665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EC245-54D6-50A8-9B08-82EAA33049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92DE97-1B7B-02E6-5396-AEDB93944E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715AA6-9B2B-868E-C1E4-F1AC689E1D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BB0C65-EF4B-94E0-CFCF-FA22EC4D3109}"/>
              </a:ext>
            </a:extLst>
          </p:cNvPr>
          <p:cNvSpPr>
            <a:spLocks noGrp="1"/>
          </p:cNvSpPr>
          <p:nvPr>
            <p:ph type="sldNum" sz="quarter" idx="5"/>
          </p:nvPr>
        </p:nvSpPr>
        <p:spPr/>
        <p:txBody>
          <a:bodyPr/>
          <a:lstStyle/>
          <a:p>
            <a:fld id="{F3544625-0ADF-4414-89A2-9E135F0C849F}" type="slidenum">
              <a:rPr lang="en-US" smtClean="0"/>
              <a:t>29</a:t>
            </a:fld>
            <a:endParaRPr lang="en-US" dirty="0"/>
          </a:p>
        </p:txBody>
      </p:sp>
    </p:spTree>
    <p:extLst>
      <p:ext uri="{BB962C8B-B14F-4D97-AF65-F5344CB8AC3E}">
        <p14:creationId xmlns:p14="http://schemas.microsoft.com/office/powerpoint/2010/main" val="356255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30</a:t>
            </a:fld>
            <a:endParaRPr lang="en-US" dirty="0"/>
          </a:p>
        </p:txBody>
      </p:sp>
    </p:spTree>
    <p:extLst>
      <p:ext uri="{BB962C8B-B14F-4D97-AF65-F5344CB8AC3E}">
        <p14:creationId xmlns:p14="http://schemas.microsoft.com/office/powerpoint/2010/main" val="1345038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31</a:t>
            </a:fld>
            <a:endParaRPr lang="en-US" dirty="0"/>
          </a:p>
        </p:txBody>
      </p:sp>
    </p:spTree>
    <p:extLst>
      <p:ext uri="{BB962C8B-B14F-4D97-AF65-F5344CB8AC3E}">
        <p14:creationId xmlns:p14="http://schemas.microsoft.com/office/powerpoint/2010/main" val="3963864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32</a:t>
            </a:fld>
            <a:endParaRPr lang="en-US" dirty="0"/>
          </a:p>
        </p:txBody>
      </p:sp>
    </p:spTree>
    <p:extLst>
      <p:ext uri="{BB962C8B-B14F-4D97-AF65-F5344CB8AC3E}">
        <p14:creationId xmlns:p14="http://schemas.microsoft.com/office/powerpoint/2010/main" val="1842943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76E5639-564C-4B7B-8DD6-CBAD83D6F763}" type="slidenum">
              <a:rPr lang="en-US" smtClean="0"/>
              <a:pPr>
                <a:defRPr/>
              </a:pPr>
              <a:t>34</a:t>
            </a:fld>
            <a:endParaRPr lang="en-US"/>
          </a:p>
        </p:txBody>
      </p:sp>
    </p:spTree>
    <p:extLst>
      <p:ext uri="{BB962C8B-B14F-4D97-AF65-F5344CB8AC3E}">
        <p14:creationId xmlns:p14="http://schemas.microsoft.com/office/powerpoint/2010/main" val="1523391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35</a:t>
            </a:fld>
            <a:endParaRPr lang="en-US" dirty="0"/>
          </a:p>
        </p:txBody>
      </p:sp>
    </p:spTree>
    <p:extLst>
      <p:ext uri="{BB962C8B-B14F-4D97-AF65-F5344CB8AC3E}">
        <p14:creationId xmlns:p14="http://schemas.microsoft.com/office/powerpoint/2010/main" val="1969758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2AF2A-A56E-D933-6627-4D316350BE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29AECF-7F30-B29E-8EA8-4670552CEA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F5883-25F2-F552-EB4B-FC460E7889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C9693B6-8F4B-4088-82D1-5684E89C0354}"/>
              </a:ext>
            </a:extLst>
          </p:cNvPr>
          <p:cNvSpPr>
            <a:spLocks noGrp="1"/>
          </p:cNvSpPr>
          <p:nvPr>
            <p:ph type="sldNum" sz="quarter" idx="5"/>
          </p:nvPr>
        </p:nvSpPr>
        <p:spPr/>
        <p:txBody>
          <a:bodyPr/>
          <a:lstStyle/>
          <a:p>
            <a:fld id="{5071D96E-4CA2-485E-9EE5-CEB7143ACC3B}" type="slidenum">
              <a:rPr lang="en-US" smtClean="0"/>
              <a:t>38</a:t>
            </a:fld>
            <a:endParaRPr lang="en-US" dirty="0"/>
          </a:p>
        </p:txBody>
      </p:sp>
    </p:spTree>
    <p:extLst>
      <p:ext uri="{BB962C8B-B14F-4D97-AF65-F5344CB8AC3E}">
        <p14:creationId xmlns:p14="http://schemas.microsoft.com/office/powerpoint/2010/main" val="1265866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71D96E-4CA2-485E-9EE5-CEB7143ACC3B}" type="slidenum">
              <a:rPr lang="en-US" smtClean="0"/>
              <a:t>2</a:t>
            </a:fld>
            <a:endParaRPr lang="en-US" dirty="0"/>
          </a:p>
        </p:txBody>
      </p:sp>
    </p:spTree>
    <p:extLst>
      <p:ext uri="{BB962C8B-B14F-4D97-AF65-F5344CB8AC3E}">
        <p14:creationId xmlns:p14="http://schemas.microsoft.com/office/powerpoint/2010/main" val="4173125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39</a:t>
            </a:fld>
            <a:endParaRPr lang="en-US" dirty="0"/>
          </a:p>
        </p:txBody>
      </p:sp>
    </p:spTree>
    <p:extLst>
      <p:ext uri="{BB962C8B-B14F-4D97-AF65-F5344CB8AC3E}">
        <p14:creationId xmlns:p14="http://schemas.microsoft.com/office/powerpoint/2010/main" val="1487470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42592-FCD8-02C9-A0B7-E9BC9E65C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F238F5-5D2B-51DC-ADC1-98289A2C92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83E996-9AFE-FABE-DE54-F173242BAB4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85B0C1-9146-3A47-1183-C7C41B7E0D85}"/>
              </a:ext>
            </a:extLst>
          </p:cNvPr>
          <p:cNvSpPr>
            <a:spLocks noGrp="1"/>
          </p:cNvSpPr>
          <p:nvPr>
            <p:ph type="sldNum" sz="quarter" idx="5"/>
          </p:nvPr>
        </p:nvSpPr>
        <p:spPr/>
        <p:txBody>
          <a:bodyPr/>
          <a:lstStyle/>
          <a:p>
            <a:fld id="{F3544625-0ADF-4414-89A2-9E135F0C849F}" type="slidenum">
              <a:rPr lang="en-US" smtClean="0"/>
              <a:t>40</a:t>
            </a:fld>
            <a:endParaRPr lang="en-US" dirty="0"/>
          </a:p>
        </p:txBody>
      </p:sp>
    </p:spTree>
    <p:extLst>
      <p:ext uri="{BB962C8B-B14F-4D97-AF65-F5344CB8AC3E}">
        <p14:creationId xmlns:p14="http://schemas.microsoft.com/office/powerpoint/2010/main" val="1208360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1233A-D8BC-10C6-920D-DA981AF3EF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73C687-FA29-5478-110A-D11E4FCCB5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D3120-6A28-7CB3-8F43-9211D632A0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F92611E-DAD9-5395-114C-006B368DE0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71D96E-4CA2-485E-9EE5-CEB7143ACC3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91255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2B1ED-723D-3404-67A2-5CDA2A277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A3D00A-02D2-377A-4727-7DFF9F7FE6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51B95-8913-C9D2-91AD-48ABDAFACA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588113-FB24-69E4-36DD-CCF42953E4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71D96E-4CA2-485E-9EE5-CEB7143ACC3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98766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BA1B0-1BD6-9B09-2689-7647E0FCC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3A0924-A9C6-0EC9-D0C3-4563DDA693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0D15F-A9B5-3631-BF96-80EC152768F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8274612-2FDC-FF66-6934-FF7FCA0C26CE}"/>
              </a:ext>
            </a:extLst>
          </p:cNvPr>
          <p:cNvSpPr>
            <a:spLocks noGrp="1"/>
          </p:cNvSpPr>
          <p:nvPr>
            <p:ph type="sldNum" sz="quarter" idx="5"/>
          </p:nvPr>
        </p:nvSpPr>
        <p:spPr/>
        <p:txBody>
          <a:bodyPr/>
          <a:lstStyle/>
          <a:p>
            <a:fld id="{5071D96E-4CA2-485E-9EE5-CEB7143ACC3B}" type="slidenum">
              <a:rPr lang="en-US" smtClean="0"/>
              <a:t>49</a:t>
            </a:fld>
            <a:endParaRPr lang="en-US" dirty="0"/>
          </a:p>
        </p:txBody>
      </p:sp>
    </p:spTree>
    <p:extLst>
      <p:ext uri="{BB962C8B-B14F-4D97-AF65-F5344CB8AC3E}">
        <p14:creationId xmlns:p14="http://schemas.microsoft.com/office/powerpoint/2010/main" val="3789634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71D96E-4CA2-485E-9EE5-CEB7143ACC3B}" type="slidenum">
              <a:rPr lang="en-US" smtClean="0"/>
              <a:t>3</a:t>
            </a:fld>
            <a:endParaRPr lang="en-US" dirty="0"/>
          </a:p>
        </p:txBody>
      </p:sp>
    </p:spTree>
    <p:extLst>
      <p:ext uri="{BB962C8B-B14F-4D97-AF65-F5344CB8AC3E}">
        <p14:creationId xmlns:p14="http://schemas.microsoft.com/office/powerpoint/2010/main" val="1958856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19</a:t>
            </a:fld>
            <a:endParaRPr lang="en-US" dirty="0"/>
          </a:p>
        </p:txBody>
      </p:sp>
    </p:spTree>
    <p:extLst>
      <p:ext uri="{BB962C8B-B14F-4D97-AF65-F5344CB8AC3E}">
        <p14:creationId xmlns:p14="http://schemas.microsoft.com/office/powerpoint/2010/main" val="3651022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20</a:t>
            </a:fld>
            <a:endParaRPr lang="en-US" dirty="0"/>
          </a:p>
        </p:txBody>
      </p:sp>
    </p:spTree>
    <p:extLst>
      <p:ext uri="{BB962C8B-B14F-4D97-AF65-F5344CB8AC3E}">
        <p14:creationId xmlns:p14="http://schemas.microsoft.com/office/powerpoint/2010/main" val="2175972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21</a:t>
            </a:fld>
            <a:endParaRPr lang="en-US" dirty="0"/>
          </a:p>
        </p:txBody>
      </p:sp>
    </p:spTree>
    <p:extLst>
      <p:ext uri="{BB962C8B-B14F-4D97-AF65-F5344CB8AC3E}">
        <p14:creationId xmlns:p14="http://schemas.microsoft.com/office/powerpoint/2010/main" val="2370603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22</a:t>
            </a:fld>
            <a:endParaRPr lang="en-US" dirty="0"/>
          </a:p>
        </p:txBody>
      </p:sp>
    </p:spTree>
    <p:extLst>
      <p:ext uri="{BB962C8B-B14F-4D97-AF65-F5344CB8AC3E}">
        <p14:creationId xmlns:p14="http://schemas.microsoft.com/office/powerpoint/2010/main" val="4056220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71D96E-4CA2-485E-9EE5-CEB7143ACC3B}" type="slidenum">
              <a:rPr lang="en-US" smtClean="0"/>
              <a:t>23</a:t>
            </a:fld>
            <a:endParaRPr lang="en-US" dirty="0"/>
          </a:p>
        </p:txBody>
      </p:sp>
    </p:spTree>
    <p:extLst>
      <p:ext uri="{BB962C8B-B14F-4D97-AF65-F5344CB8AC3E}">
        <p14:creationId xmlns:p14="http://schemas.microsoft.com/office/powerpoint/2010/main" val="3955541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A82D0-8BC0-258E-F2DB-25F1739FC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7B42C-844C-118B-4515-18AEA87853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269F6-0BF8-B26E-2244-B3704DE516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DF00CD-BD28-1BF7-B1B8-DBE854564F32}"/>
              </a:ext>
            </a:extLst>
          </p:cNvPr>
          <p:cNvSpPr>
            <a:spLocks noGrp="1"/>
          </p:cNvSpPr>
          <p:nvPr>
            <p:ph type="sldNum" sz="quarter" idx="5"/>
          </p:nvPr>
        </p:nvSpPr>
        <p:spPr/>
        <p:txBody>
          <a:bodyPr/>
          <a:lstStyle/>
          <a:p>
            <a:fld id="{5071D96E-4CA2-485E-9EE5-CEB7143ACC3B}" type="slidenum">
              <a:rPr lang="en-US" smtClean="0"/>
              <a:t>24</a:t>
            </a:fld>
            <a:endParaRPr lang="en-US" dirty="0"/>
          </a:p>
        </p:txBody>
      </p:sp>
    </p:spTree>
    <p:extLst>
      <p:ext uri="{BB962C8B-B14F-4D97-AF65-F5344CB8AC3E}">
        <p14:creationId xmlns:p14="http://schemas.microsoft.com/office/powerpoint/2010/main" val="3912313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6.xml"/><Relationship Id="rId5" Type="http://schemas.microsoft.com/office/2007/relationships/hdphoto" Target="../media/hdphoto1.wdp"/><Relationship Id="rId4" Type="http://schemas.openxmlformats.org/officeDocument/2006/relationships/image" Target="../media/image23.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6.xml"/><Relationship Id="rId5" Type="http://schemas.microsoft.com/office/2007/relationships/hdphoto" Target="../media/hdphoto1.wdp"/><Relationship Id="rId4" Type="http://schemas.openxmlformats.org/officeDocument/2006/relationships/image" Target="../media/image23.pn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6.xml"/><Relationship Id="rId5" Type="http://schemas.microsoft.com/office/2007/relationships/hdphoto" Target="../media/hdphoto1.wdp"/><Relationship Id="rId4" Type="http://schemas.openxmlformats.org/officeDocument/2006/relationships/image" Target="../media/image22.png"/></Relationships>
</file>

<file path=ppt/slideLayouts/_rels/slideLayout1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Master" Target="../slideMasters/slideMaster6.xml"/><Relationship Id="rId5" Type="http://schemas.microsoft.com/office/2007/relationships/hdphoto" Target="../media/hdphoto1.wdp"/><Relationship Id="rId4" Type="http://schemas.openxmlformats.org/officeDocument/2006/relationships/image" Target="../media/image22.png"/></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7FFE5B-C2CA-473D-8FCA-B26579CCBAAF}"/>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8" name="Picture Placeholder 7">
            <a:extLst>
              <a:ext uri="{FF2B5EF4-FFF2-40B4-BE49-F238E27FC236}">
                <a16:creationId xmlns:a16="http://schemas.microsoft.com/office/drawing/2014/main" id="{5FF4BA3E-4135-4F80-B1C8-C84CDF7C54AB}"/>
              </a:ext>
            </a:extLst>
          </p:cNvPr>
          <p:cNvSpPr>
            <a:spLocks noGrp="1"/>
          </p:cNvSpPr>
          <p:nvPr>
            <p:ph type="pic" sz="quarter" idx="13" hasCustomPrompt="1"/>
          </p:nvPr>
        </p:nvSpPr>
        <p:spPr>
          <a:xfrm flipH="1">
            <a:off x="752100" y="739303"/>
            <a:ext cx="6825035" cy="5379395"/>
          </a:xfr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D5CAABB7-A562-4A3F-9DDF-2CE3D13726D1}"/>
              </a:ext>
            </a:extLst>
          </p:cNvPr>
          <p:cNvSpPr>
            <a:spLocks noGrp="1"/>
          </p:cNvSpPr>
          <p:nvPr>
            <p:ph type="title" hasCustomPrompt="1"/>
          </p:nvPr>
        </p:nvSpPr>
        <p:spPr>
          <a:xfrm>
            <a:off x="6322977" y="1663435"/>
            <a:ext cx="5869021" cy="2003898"/>
          </a:xfrm>
          <a:solidFill>
            <a:schemeClr val="accent2">
              <a:alpha val="80000"/>
            </a:schemeClr>
          </a:solidFill>
        </p:spPr>
        <p:txBody>
          <a:bodyPr lIns="557784" tIns="530352" anchor="t">
            <a:noAutofit/>
          </a:bodyPr>
          <a:lstStyle>
            <a:lvl1pPr algn="l">
              <a:lnSpc>
                <a:spcPct val="80000"/>
              </a:lnSpc>
              <a:defRPr sz="5400" cap="all" spc="400" baseline="0">
                <a:ln w="19050">
                  <a:solidFill>
                    <a:schemeClr val="accent5"/>
                  </a:solidFill>
                </a:ln>
              </a:defRPr>
            </a:lvl1pPr>
          </a:lstStyle>
          <a:p>
            <a:r>
              <a:rPr lang="en-US" dirty="0"/>
              <a:t>Click to add title</a:t>
            </a:r>
          </a:p>
        </p:txBody>
      </p:sp>
      <p:sp>
        <p:nvSpPr>
          <p:cNvPr id="14" name="Text Placeholder 17">
            <a:extLst>
              <a:ext uri="{FF2B5EF4-FFF2-40B4-BE49-F238E27FC236}">
                <a16:creationId xmlns:a16="http://schemas.microsoft.com/office/drawing/2014/main" id="{D15807FE-36E0-49EF-93A4-5B9AD83871B6}"/>
              </a:ext>
            </a:extLst>
          </p:cNvPr>
          <p:cNvSpPr>
            <a:spLocks noGrp="1"/>
          </p:cNvSpPr>
          <p:nvPr>
            <p:ph type="body" sz="quarter" idx="15" hasCustomPrompt="1"/>
          </p:nvPr>
        </p:nvSpPr>
        <p:spPr>
          <a:xfrm>
            <a:off x="6822159" y="2878246"/>
            <a:ext cx="4925188" cy="339247"/>
          </a:xfrm>
        </p:spPr>
        <p:txBody>
          <a:bodyPr>
            <a:noAutofit/>
          </a:bodyPr>
          <a:lstStyle>
            <a:lvl1pPr marL="0" indent="0" algn="l">
              <a:buNone/>
              <a:defRPr sz="2400" spc="100" baseline="0">
                <a:solidFill>
                  <a:schemeClr val="accent5"/>
                </a:solidFill>
              </a:defRPr>
            </a:lvl1pPr>
          </a:lstStyle>
          <a:p>
            <a:pPr lvl="0"/>
            <a:r>
              <a:rPr lang="en-US"/>
              <a:t>Click to add name</a:t>
            </a:r>
          </a:p>
        </p:txBody>
      </p:sp>
    </p:spTree>
    <p:extLst>
      <p:ext uri="{BB962C8B-B14F-4D97-AF65-F5344CB8AC3E}">
        <p14:creationId xmlns:p14="http://schemas.microsoft.com/office/powerpoint/2010/main" val="352351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rket Comparis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6D8EB4-0AAB-4C86-96ED-AB74FA56A674}"/>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10" name="Picture Placeholder 7">
            <a:extLst>
              <a:ext uri="{FF2B5EF4-FFF2-40B4-BE49-F238E27FC236}">
                <a16:creationId xmlns:a16="http://schemas.microsoft.com/office/drawing/2014/main" id="{5DEE423F-FC4A-461D-8AA7-F7C14B806664}"/>
              </a:ext>
            </a:extLst>
          </p:cNvPr>
          <p:cNvSpPr>
            <a:spLocks noGrp="1"/>
          </p:cNvSpPr>
          <p:nvPr>
            <p:ph type="pic" sz="quarter" idx="13" hasCustomPrompt="1"/>
          </p:nvPr>
        </p:nvSpPr>
        <p:spPr>
          <a:xfrm>
            <a:off x="0" y="0"/>
            <a:ext cx="5334461" cy="6867376"/>
          </a:xfrm>
        </p:spPr>
        <p:txBody>
          <a:bodyPr/>
          <a:lstStyle>
            <a:lvl1pPr marL="0" indent="0" algn="ctr">
              <a:buNone/>
              <a:defRPr>
                <a:solidFill>
                  <a:schemeClr val="bg1"/>
                </a:solidFill>
              </a:defRPr>
            </a:lvl1pPr>
          </a:lstStyle>
          <a:p>
            <a:r>
              <a:rPr lang="en-US" dirty="0"/>
              <a:t>Click to add photo</a:t>
            </a:r>
          </a:p>
        </p:txBody>
      </p:sp>
      <p:sp>
        <p:nvSpPr>
          <p:cNvPr id="4" name="Date Placeholder 3">
            <a:extLst>
              <a:ext uri="{FF2B5EF4-FFF2-40B4-BE49-F238E27FC236}">
                <a16:creationId xmlns:a16="http://schemas.microsoft.com/office/drawing/2014/main" id="{A77D30EC-51F8-4EBE-9AC8-349D6E064E20}"/>
              </a:ext>
            </a:extLst>
          </p:cNvPr>
          <p:cNvSpPr>
            <a:spLocks noGrp="1"/>
          </p:cNvSpPr>
          <p:nvPr>
            <p:ph type="dt" sz="half" idx="10"/>
          </p:nvPr>
        </p:nvSpPr>
        <p:spPr/>
        <p:txBody>
          <a:bodyPr/>
          <a:lstStyle/>
          <a:p>
            <a:r>
              <a:rPr lang="en-US" dirty="0"/>
              <a:t>8/06/20XX</a:t>
            </a:r>
          </a:p>
        </p:txBody>
      </p:sp>
      <p:sp>
        <p:nvSpPr>
          <p:cNvPr id="14" name="Text Placeholder 10">
            <a:extLst>
              <a:ext uri="{FF2B5EF4-FFF2-40B4-BE49-F238E27FC236}">
                <a16:creationId xmlns:a16="http://schemas.microsoft.com/office/drawing/2014/main" id="{9EF7FC71-AF21-4CDA-8E86-E05EB4F1C442}"/>
              </a:ext>
            </a:extLst>
          </p:cNvPr>
          <p:cNvSpPr>
            <a:spLocks noGrp="1"/>
          </p:cNvSpPr>
          <p:nvPr>
            <p:ph type="body" sz="quarter" idx="18" hasCustomPrompt="1"/>
          </p:nvPr>
        </p:nvSpPr>
        <p:spPr>
          <a:xfrm>
            <a:off x="6353468" y="3260492"/>
            <a:ext cx="1152144" cy="768096"/>
          </a:xfrm>
          <a:prstGeom prst="rect">
            <a:avLst/>
          </a:prstGeom>
          <a:ln w="28575">
            <a:solidFill>
              <a:schemeClr val="accent5">
                <a:lumMod val="40000"/>
                <a:lumOff val="60000"/>
              </a:schemeClr>
            </a:solidFill>
          </a:ln>
        </p:spPr>
        <p:txBody>
          <a:bodyPr anchor="ctr"/>
          <a:lstStyle>
            <a:lvl1pPr marL="0" indent="0" algn="ctr">
              <a:buNone/>
              <a:defRPr sz="2400" cap="all" spc="100" baseline="0">
                <a:solidFill>
                  <a:schemeClr val="accent5">
                    <a:lumMod val="20000"/>
                    <a:lumOff val="80000"/>
                  </a:schemeClr>
                </a:solidFill>
                <a:latin typeface="+mj-lt"/>
              </a:defRPr>
            </a:lvl1pPr>
          </a:lstStyle>
          <a:p>
            <a:pPr lvl="0"/>
            <a:r>
              <a:rPr lang="en-US" dirty="0"/>
              <a:t>$2B</a:t>
            </a:r>
          </a:p>
        </p:txBody>
      </p:sp>
      <p:sp>
        <p:nvSpPr>
          <p:cNvPr id="5" name="Footer Placeholder 4">
            <a:extLst>
              <a:ext uri="{FF2B5EF4-FFF2-40B4-BE49-F238E27FC236}">
                <a16:creationId xmlns:a16="http://schemas.microsoft.com/office/drawing/2014/main" id="{9FE21B81-6A13-47D5-AD62-B1B0E4868044}"/>
              </a:ext>
            </a:extLst>
          </p:cNvPr>
          <p:cNvSpPr>
            <a:spLocks noGrp="1"/>
          </p:cNvSpPr>
          <p:nvPr>
            <p:ph type="ftr" sz="quarter" idx="11"/>
          </p:nvPr>
        </p:nvSpPr>
        <p:spPr/>
        <p:txBody>
          <a:bodyPr/>
          <a:lstStyle/>
          <a:p>
            <a:r>
              <a:rPr lang="en-US" dirty="0"/>
              <a:t>PITCH DECK</a:t>
            </a:r>
          </a:p>
        </p:txBody>
      </p:sp>
      <p:sp>
        <p:nvSpPr>
          <p:cNvPr id="6" name="Slide Number Placeholder 5">
            <a:extLst>
              <a:ext uri="{FF2B5EF4-FFF2-40B4-BE49-F238E27FC236}">
                <a16:creationId xmlns:a16="http://schemas.microsoft.com/office/drawing/2014/main" id="{E12BB476-8DFF-468F-B950-1F980EB4D5CD}"/>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16" name="Text Placeholder 10">
            <a:extLst>
              <a:ext uri="{FF2B5EF4-FFF2-40B4-BE49-F238E27FC236}">
                <a16:creationId xmlns:a16="http://schemas.microsoft.com/office/drawing/2014/main" id="{BF893A53-04CF-497B-9C3D-502C92BA0DAE}"/>
              </a:ext>
            </a:extLst>
          </p:cNvPr>
          <p:cNvSpPr>
            <a:spLocks noGrp="1"/>
          </p:cNvSpPr>
          <p:nvPr>
            <p:ph type="body" sz="quarter" idx="20" hasCustomPrompt="1"/>
          </p:nvPr>
        </p:nvSpPr>
        <p:spPr>
          <a:xfrm>
            <a:off x="6353467" y="4773463"/>
            <a:ext cx="1152144" cy="768096"/>
          </a:xfrm>
          <a:prstGeom prst="rect">
            <a:avLst/>
          </a:prstGeom>
          <a:ln w="28575">
            <a:solidFill>
              <a:schemeClr val="accent5">
                <a:lumMod val="40000"/>
                <a:lumOff val="60000"/>
              </a:schemeClr>
            </a:solidFill>
          </a:ln>
        </p:spPr>
        <p:txBody>
          <a:bodyPr anchor="ctr"/>
          <a:lstStyle>
            <a:lvl1pPr marL="0" indent="0" algn="ctr">
              <a:buNone/>
              <a:defRPr sz="2400" cap="all" spc="100" baseline="0">
                <a:solidFill>
                  <a:schemeClr val="accent5">
                    <a:lumMod val="20000"/>
                    <a:lumOff val="80000"/>
                  </a:schemeClr>
                </a:solidFill>
                <a:latin typeface="+mj-lt"/>
              </a:defRPr>
            </a:lvl1pPr>
          </a:lstStyle>
          <a:p>
            <a:pPr lvl="0"/>
            <a:r>
              <a:rPr lang="en-US" dirty="0"/>
              <a:t>$1B</a:t>
            </a:r>
          </a:p>
        </p:txBody>
      </p:sp>
      <p:sp>
        <p:nvSpPr>
          <p:cNvPr id="11" name="Text Placeholder 10">
            <a:extLst>
              <a:ext uri="{FF2B5EF4-FFF2-40B4-BE49-F238E27FC236}">
                <a16:creationId xmlns:a16="http://schemas.microsoft.com/office/drawing/2014/main" id="{58BD5CDD-220E-41E0-82DD-820C0D834A48}"/>
              </a:ext>
            </a:extLst>
          </p:cNvPr>
          <p:cNvSpPr>
            <a:spLocks noGrp="1"/>
          </p:cNvSpPr>
          <p:nvPr>
            <p:ph type="body" sz="quarter" idx="27" hasCustomPrompt="1"/>
          </p:nvPr>
        </p:nvSpPr>
        <p:spPr>
          <a:xfrm>
            <a:off x="7817970" y="1609772"/>
            <a:ext cx="3365003" cy="1171533"/>
          </a:xfrm>
          <a:prstGeom prst="rect">
            <a:avLst/>
          </a:prstGeom>
        </p:spPr>
        <p:txBody>
          <a:bodyPr anchor="t">
            <a:noAutofit/>
          </a:bodyPr>
          <a:lstStyle>
            <a:lvl1pPr marL="0" indent="0" algn="l">
              <a:lnSpc>
                <a:spcPct val="125000"/>
              </a:lnSpc>
              <a:spcBef>
                <a:spcPts val="500"/>
              </a:spcBef>
              <a:buNone/>
              <a:defRPr sz="1400" cap="none" spc="100" baseline="0">
                <a:solidFill>
                  <a:schemeClr val="bg1"/>
                </a:solidFill>
                <a:latin typeface="+mn-lt"/>
              </a:defRPr>
            </a:lvl1pPr>
          </a:lstStyle>
          <a:p>
            <a:pPr lvl="0"/>
            <a:r>
              <a:rPr lang="en-US" dirty="0"/>
              <a:t>Click to add text</a:t>
            </a:r>
          </a:p>
        </p:txBody>
      </p:sp>
      <p:sp>
        <p:nvSpPr>
          <p:cNvPr id="12" name="Text Placeholder 10">
            <a:extLst>
              <a:ext uri="{FF2B5EF4-FFF2-40B4-BE49-F238E27FC236}">
                <a16:creationId xmlns:a16="http://schemas.microsoft.com/office/drawing/2014/main" id="{253384AB-173D-4216-A221-BFA565FC127C}"/>
              </a:ext>
            </a:extLst>
          </p:cNvPr>
          <p:cNvSpPr>
            <a:spLocks noGrp="1"/>
          </p:cNvSpPr>
          <p:nvPr>
            <p:ph type="body" sz="quarter" idx="16" hasCustomPrompt="1"/>
          </p:nvPr>
        </p:nvSpPr>
        <p:spPr>
          <a:xfrm>
            <a:off x="6347375" y="1747520"/>
            <a:ext cx="1152144" cy="768096"/>
          </a:xfrm>
          <a:prstGeom prst="rect">
            <a:avLst/>
          </a:prstGeom>
          <a:ln w="28575">
            <a:solidFill>
              <a:schemeClr val="accent5">
                <a:lumMod val="40000"/>
                <a:lumOff val="60000"/>
              </a:schemeClr>
            </a:solidFill>
          </a:ln>
        </p:spPr>
        <p:txBody>
          <a:bodyPr anchor="ctr"/>
          <a:lstStyle>
            <a:lvl1pPr marL="0" indent="0" algn="ctr">
              <a:buNone/>
              <a:defRPr sz="2400" cap="all" spc="100" baseline="0">
                <a:solidFill>
                  <a:schemeClr val="accent5">
                    <a:lumMod val="20000"/>
                    <a:lumOff val="80000"/>
                  </a:schemeClr>
                </a:solidFill>
                <a:latin typeface="+mj-lt"/>
              </a:defRPr>
            </a:lvl1pPr>
          </a:lstStyle>
          <a:p>
            <a:pPr lvl="0"/>
            <a:r>
              <a:rPr lang="en-US" dirty="0"/>
              <a:t>$3B</a:t>
            </a:r>
          </a:p>
        </p:txBody>
      </p:sp>
      <p:sp>
        <p:nvSpPr>
          <p:cNvPr id="20" name="Text Placeholder 10">
            <a:extLst>
              <a:ext uri="{FF2B5EF4-FFF2-40B4-BE49-F238E27FC236}">
                <a16:creationId xmlns:a16="http://schemas.microsoft.com/office/drawing/2014/main" id="{45638026-D669-4C2A-82A4-5F35D27DCA4D}"/>
              </a:ext>
            </a:extLst>
          </p:cNvPr>
          <p:cNvSpPr>
            <a:spLocks noGrp="1"/>
          </p:cNvSpPr>
          <p:nvPr>
            <p:ph type="body" sz="quarter" idx="28" hasCustomPrompt="1"/>
          </p:nvPr>
        </p:nvSpPr>
        <p:spPr>
          <a:xfrm>
            <a:off x="7817970" y="3129515"/>
            <a:ext cx="3365003" cy="1170432"/>
          </a:xfrm>
          <a:prstGeom prst="rect">
            <a:avLst/>
          </a:prstGeom>
        </p:spPr>
        <p:txBody>
          <a:bodyPr anchor="t">
            <a:noAutofit/>
          </a:bodyPr>
          <a:lstStyle>
            <a:lvl1pPr marL="0" indent="0" algn="l">
              <a:lnSpc>
                <a:spcPct val="125000"/>
              </a:lnSpc>
              <a:spcBef>
                <a:spcPts val="500"/>
              </a:spcBef>
              <a:buNone/>
              <a:defRPr sz="1400" cap="none" spc="100" baseline="0">
                <a:solidFill>
                  <a:schemeClr val="bg1"/>
                </a:solidFill>
                <a:latin typeface="+mn-lt"/>
              </a:defRPr>
            </a:lvl1pPr>
          </a:lstStyle>
          <a:p>
            <a:pPr lvl="0"/>
            <a:r>
              <a:rPr lang="en-US" dirty="0"/>
              <a:t>Click to add text</a:t>
            </a:r>
          </a:p>
        </p:txBody>
      </p:sp>
      <p:sp>
        <p:nvSpPr>
          <p:cNvPr id="21" name="Text Placeholder 10">
            <a:extLst>
              <a:ext uri="{FF2B5EF4-FFF2-40B4-BE49-F238E27FC236}">
                <a16:creationId xmlns:a16="http://schemas.microsoft.com/office/drawing/2014/main" id="{A19EAA97-D0F2-464B-8450-83BF202CECF3}"/>
              </a:ext>
            </a:extLst>
          </p:cNvPr>
          <p:cNvSpPr>
            <a:spLocks noGrp="1"/>
          </p:cNvSpPr>
          <p:nvPr>
            <p:ph type="body" sz="quarter" idx="29" hasCustomPrompt="1"/>
          </p:nvPr>
        </p:nvSpPr>
        <p:spPr>
          <a:xfrm>
            <a:off x="7817970" y="4648156"/>
            <a:ext cx="3365003" cy="1170432"/>
          </a:xfrm>
          <a:prstGeom prst="rect">
            <a:avLst/>
          </a:prstGeom>
        </p:spPr>
        <p:txBody>
          <a:bodyPr anchor="t">
            <a:noAutofit/>
          </a:bodyPr>
          <a:lstStyle>
            <a:lvl1pPr marL="0" indent="0" algn="l">
              <a:lnSpc>
                <a:spcPct val="125000"/>
              </a:lnSpc>
              <a:spcBef>
                <a:spcPts val="500"/>
              </a:spcBef>
              <a:buNone/>
              <a:defRPr sz="1400" cap="none" spc="100" baseline="0">
                <a:solidFill>
                  <a:schemeClr val="bg1"/>
                </a:solidFill>
                <a:latin typeface="+mn-lt"/>
              </a:defRPr>
            </a:lvl1pPr>
          </a:lstStyle>
          <a:p>
            <a:pPr lvl="0"/>
            <a:r>
              <a:rPr lang="en-US" dirty="0"/>
              <a:t>Click to add text</a:t>
            </a:r>
          </a:p>
        </p:txBody>
      </p:sp>
      <p:sp>
        <p:nvSpPr>
          <p:cNvPr id="2" name="Title 1">
            <a:extLst>
              <a:ext uri="{FF2B5EF4-FFF2-40B4-BE49-F238E27FC236}">
                <a16:creationId xmlns:a16="http://schemas.microsoft.com/office/drawing/2014/main" id="{5DFF2174-FDCE-466A-8A4C-06AD6CAA4401}"/>
              </a:ext>
            </a:extLst>
          </p:cNvPr>
          <p:cNvSpPr>
            <a:spLocks noGrp="1"/>
          </p:cNvSpPr>
          <p:nvPr>
            <p:ph type="title" hasCustomPrompt="1"/>
          </p:nvPr>
        </p:nvSpPr>
        <p:spPr>
          <a:xfrm>
            <a:off x="6207016" y="746631"/>
            <a:ext cx="5184648" cy="466344"/>
          </a:xfrm>
        </p:spPr>
        <p:txBody>
          <a:bodyPr>
            <a:noAutofit/>
          </a:bodyPr>
          <a:lstStyle>
            <a:lvl1pPr>
              <a:lnSpc>
                <a:spcPct val="100000"/>
              </a:lnSpc>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9723222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FC71C0-ABD3-6B47-5CD2-2E6EBFFAA56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7" name="Picture Placeholder 26"/>
          <p:cNvSpPr>
            <a:spLocks noGrp="1"/>
          </p:cNvSpPr>
          <p:nvPr>
            <p:ph type="pic" sz="quarter" idx="13"/>
          </p:nvPr>
        </p:nvSpPr>
        <p:spPr>
          <a:xfrm>
            <a:off x="2" y="3"/>
            <a:ext cx="12191999" cy="6857999"/>
          </a:xfrm>
          <a:custGeom>
            <a:avLst/>
            <a:gdLst>
              <a:gd name="connsiteX0" fmla="*/ 9194799 w 12191999"/>
              <a:gd name="connsiteY0" fmla="*/ 4114799 h 6108699"/>
              <a:gd name="connsiteX1" fmla="*/ 12191999 w 12191999"/>
              <a:gd name="connsiteY1" fmla="*/ 4114799 h 6108699"/>
              <a:gd name="connsiteX2" fmla="*/ 12191999 w 12191999"/>
              <a:gd name="connsiteY2" fmla="*/ 6108699 h 6108699"/>
              <a:gd name="connsiteX3" fmla="*/ 9194799 w 12191999"/>
              <a:gd name="connsiteY3" fmla="*/ 6108699 h 6108699"/>
              <a:gd name="connsiteX4" fmla="*/ 6129865 w 12191999"/>
              <a:gd name="connsiteY4" fmla="*/ 4114799 h 6108699"/>
              <a:gd name="connsiteX5" fmla="*/ 9127065 w 12191999"/>
              <a:gd name="connsiteY5" fmla="*/ 4114799 h 6108699"/>
              <a:gd name="connsiteX6" fmla="*/ 9127065 w 12191999"/>
              <a:gd name="connsiteY6" fmla="*/ 6108699 h 6108699"/>
              <a:gd name="connsiteX7" fmla="*/ 6129865 w 12191999"/>
              <a:gd name="connsiteY7" fmla="*/ 6108699 h 6108699"/>
              <a:gd name="connsiteX8" fmla="*/ 3064933 w 12191999"/>
              <a:gd name="connsiteY8" fmla="*/ 4114799 h 6108699"/>
              <a:gd name="connsiteX9" fmla="*/ 6062132 w 12191999"/>
              <a:gd name="connsiteY9" fmla="*/ 4114799 h 6108699"/>
              <a:gd name="connsiteX10" fmla="*/ 6062132 w 12191999"/>
              <a:gd name="connsiteY10" fmla="*/ 6108699 h 6108699"/>
              <a:gd name="connsiteX11" fmla="*/ 3064933 w 12191999"/>
              <a:gd name="connsiteY11" fmla="*/ 6108699 h 6108699"/>
              <a:gd name="connsiteX12" fmla="*/ 0 w 12191999"/>
              <a:gd name="connsiteY12" fmla="*/ 4114799 h 6108699"/>
              <a:gd name="connsiteX13" fmla="*/ 2997200 w 12191999"/>
              <a:gd name="connsiteY13" fmla="*/ 4114799 h 6108699"/>
              <a:gd name="connsiteX14" fmla="*/ 2997200 w 12191999"/>
              <a:gd name="connsiteY14" fmla="*/ 6108699 h 6108699"/>
              <a:gd name="connsiteX15" fmla="*/ 0 w 12191999"/>
              <a:gd name="connsiteY15" fmla="*/ 6108699 h 6108699"/>
              <a:gd name="connsiteX16" fmla="*/ 9194799 w 12191999"/>
              <a:gd name="connsiteY16" fmla="*/ 2057400 h 6108699"/>
              <a:gd name="connsiteX17" fmla="*/ 12191999 w 12191999"/>
              <a:gd name="connsiteY17" fmla="*/ 2057400 h 6108699"/>
              <a:gd name="connsiteX18" fmla="*/ 12191999 w 12191999"/>
              <a:gd name="connsiteY18" fmla="*/ 4051299 h 6108699"/>
              <a:gd name="connsiteX19" fmla="*/ 9194799 w 12191999"/>
              <a:gd name="connsiteY19" fmla="*/ 4051299 h 6108699"/>
              <a:gd name="connsiteX20" fmla="*/ 6129865 w 12191999"/>
              <a:gd name="connsiteY20" fmla="*/ 2057400 h 6108699"/>
              <a:gd name="connsiteX21" fmla="*/ 9127065 w 12191999"/>
              <a:gd name="connsiteY21" fmla="*/ 2057400 h 6108699"/>
              <a:gd name="connsiteX22" fmla="*/ 9127065 w 12191999"/>
              <a:gd name="connsiteY22" fmla="*/ 4051299 h 6108699"/>
              <a:gd name="connsiteX23" fmla="*/ 6129865 w 12191999"/>
              <a:gd name="connsiteY23" fmla="*/ 4051299 h 6108699"/>
              <a:gd name="connsiteX24" fmla="*/ 3064934 w 12191999"/>
              <a:gd name="connsiteY24" fmla="*/ 2057400 h 6108699"/>
              <a:gd name="connsiteX25" fmla="*/ 6062132 w 12191999"/>
              <a:gd name="connsiteY25" fmla="*/ 2057400 h 6108699"/>
              <a:gd name="connsiteX26" fmla="*/ 6062132 w 12191999"/>
              <a:gd name="connsiteY26" fmla="*/ 4051299 h 6108699"/>
              <a:gd name="connsiteX27" fmla="*/ 3064934 w 12191999"/>
              <a:gd name="connsiteY27" fmla="*/ 4051299 h 6108699"/>
              <a:gd name="connsiteX28" fmla="*/ 0 w 12191999"/>
              <a:gd name="connsiteY28" fmla="*/ 2057400 h 6108699"/>
              <a:gd name="connsiteX29" fmla="*/ 2997200 w 12191999"/>
              <a:gd name="connsiteY29" fmla="*/ 2057400 h 6108699"/>
              <a:gd name="connsiteX30" fmla="*/ 2997200 w 12191999"/>
              <a:gd name="connsiteY30" fmla="*/ 4051299 h 6108699"/>
              <a:gd name="connsiteX31" fmla="*/ 0 w 12191999"/>
              <a:gd name="connsiteY31" fmla="*/ 4051299 h 6108699"/>
              <a:gd name="connsiteX32" fmla="*/ 9194799 w 12191999"/>
              <a:gd name="connsiteY32" fmla="*/ 0 h 6108699"/>
              <a:gd name="connsiteX33" fmla="*/ 12191999 w 12191999"/>
              <a:gd name="connsiteY33" fmla="*/ 0 h 6108699"/>
              <a:gd name="connsiteX34" fmla="*/ 12191999 w 12191999"/>
              <a:gd name="connsiteY34" fmla="*/ 1993900 h 6108699"/>
              <a:gd name="connsiteX35" fmla="*/ 9194799 w 12191999"/>
              <a:gd name="connsiteY35" fmla="*/ 1993900 h 6108699"/>
              <a:gd name="connsiteX36" fmla="*/ 6129865 w 12191999"/>
              <a:gd name="connsiteY36" fmla="*/ 0 h 6108699"/>
              <a:gd name="connsiteX37" fmla="*/ 9127065 w 12191999"/>
              <a:gd name="connsiteY37" fmla="*/ 0 h 6108699"/>
              <a:gd name="connsiteX38" fmla="*/ 9127065 w 12191999"/>
              <a:gd name="connsiteY38" fmla="*/ 1993900 h 6108699"/>
              <a:gd name="connsiteX39" fmla="*/ 6129865 w 12191999"/>
              <a:gd name="connsiteY39" fmla="*/ 1993900 h 6108699"/>
              <a:gd name="connsiteX40" fmla="*/ 3064934 w 12191999"/>
              <a:gd name="connsiteY40" fmla="*/ 0 h 6108699"/>
              <a:gd name="connsiteX41" fmla="*/ 6062132 w 12191999"/>
              <a:gd name="connsiteY41" fmla="*/ 0 h 6108699"/>
              <a:gd name="connsiteX42" fmla="*/ 6062132 w 12191999"/>
              <a:gd name="connsiteY42" fmla="*/ 1993900 h 6108699"/>
              <a:gd name="connsiteX43" fmla="*/ 3064934 w 12191999"/>
              <a:gd name="connsiteY43" fmla="*/ 1993900 h 6108699"/>
              <a:gd name="connsiteX44" fmla="*/ 1 w 12191999"/>
              <a:gd name="connsiteY44" fmla="*/ 0 h 6108699"/>
              <a:gd name="connsiteX45" fmla="*/ 2997201 w 12191999"/>
              <a:gd name="connsiteY45" fmla="*/ 0 h 6108699"/>
              <a:gd name="connsiteX46" fmla="*/ 2997201 w 12191999"/>
              <a:gd name="connsiteY46" fmla="*/ 1993900 h 6108699"/>
              <a:gd name="connsiteX47" fmla="*/ 1 w 12191999"/>
              <a:gd name="connsiteY47" fmla="*/ 1993900 h 610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91999" h="6108699">
                <a:moveTo>
                  <a:pt x="9194799" y="4114799"/>
                </a:moveTo>
                <a:lnTo>
                  <a:pt x="12191999" y="4114799"/>
                </a:lnTo>
                <a:lnTo>
                  <a:pt x="12191999" y="6108699"/>
                </a:lnTo>
                <a:lnTo>
                  <a:pt x="9194799" y="6108699"/>
                </a:lnTo>
                <a:close/>
                <a:moveTo>
                  <a:pt x="6129865" y="4114799"/>
                </a:moveTo>
                <a:lnTo>
                  <a:pt x="9127065" y="4114799"/>
                </a:lnTo>
                <a:lnTo>
                  <a:pt x="9127065" y="6108699"/>
                </a:lnTo>
                <a:lnTo>
                  <a:pt x="6129865" y="6108699"/>
                </a:lnTo>
                <a:close/>
                <a:moveTo>
                  <a:pt x="3064933" y="4114799"/>
                </a:moveTo>
                <a:lnTo>
                  <a:pt x="6062132" y="4114799"/>
                </a:lnTo>
                <a:lnTo>
                  <a:pt x="6062132" y="6108699"/>
                </a:lnTo>
                <a:lnTo>
                  <a:pt x="3064933" y="6108699"/>
                </a:lnTo>
                <a:close/>
                <a:moveTo>
                  <a:pt x="0" y="4114799"/>
                </a:moveTo>
                <a:lnTo>
                  <a:pt x="2997200" y="4114799"/>
                </a:lnTo>
                <a:lnTo>
                  <a:pt x="2997200" y="6108699"/>
                </a:lnTo>
                <a:lnTo>
                  <a:pt x="0" y="6108699"/>
                </a:lnTo>
                <a:close/>
                <a:moveTo>
                  <a:pt x="9194799" y="2057400"/>
                </a:moveTo>
                <a:lnTo>
                  <a:pt x="12191999" y="2057400"/>
                </a:lnTo>
                <a:lnTo>
                  <a:pt x="12191999" y="4051299"/>
                </a:lnTo>
                <a:lnTo>
                  <a:pt x="9194799" y="4051299"/>
                </a:lnTo>
                <a:close/>
                <a:moveTo>
                  <a:pt x="6129865" y="2057400"/>
                </a:moveTo>
                <a:lnTo>
                  <a:pt x="9127065" y="2057400"/>
                </a:lnTo>
                <a:lnTo>
                  <a:pt x="9127065" y="4051299"/>
                </a:lnTo>
                <a:lnTo>
                  <a:pt x="6129865" y="4051299"/>
                </a:lnTo>
                <a:close/>
                <a:moveTo>
                  <a:pt x="3064934" y="2057400"/>
                </a:moveTo>
                <a:lnTo>
                  <a:pt x="6062132" y="2057400"/>
                </a:lnTo>
                <a:lnTo>
                  <a:pt x="6062132" y="4051299"/>
                </a:lnTo>
                <a:lnTo>
                  <a:pt x="3064934" y="4051299"/>
                </a:lnTo>
                <a:close/>
                <a:moveTo>
                  <a:pt x="0" y="2057400"/>
                </a:moveTo>
                <a:lnTo>
                  <a:pt x="2997200" y="2057400"/>
                </a:lnTo>
                <a:lnTo>
                  <a:pt x="2997200" y="4051299"/>
                </a:lnTo>
                <a:lnTo>
                  <a:pt x="0" y="4051299"/>
                </a:lnTo>
                <a:close/>
                <a:moveTo>
                  <a:pt x="9194799" y="0"/>
                </a:moveTo>
                <a:lnTo>
                  <a:pt x="12191999" y="0"/>
                </a:lnTo>
                <a:lnTo>
                  <a:pt x="12191999" y="1993900"/>
                </a:lnTo>
                <a:lnTo>
                  <a:pt x="9194799" y="1993900"/>
                </a:lnTo>
                <a:close/>
                <a:moveTo>
                  <a:pt x="6129865" y="0"/>
                </a:moveTo>
                <a:lnTo>
                  <a:pt x="9127065" y="0"/>
                </a:lnTo>
                <a:lnTo>
                  <a:pt x="9127065" y="1993900"/>
                </a:lnTo>
                <a:lnTo>
                  <a:pt x="6129865" y="1993900"/>
                </a:lnTo>
                <a:close/>
                <a:moveTo>
                  <a:pt x="3064934" y="0"/>
                </a:moveTo>
                <a:lnTo>
                  <a:pt x="6062132" y="0"/>
                </a:lnTo>
                <a:lnTo>
                  <a:pt x="6062132" y="1993900"/>
                </a:lnTo>
                <a:lnTo>
                  <a:pt x="3064934" y="1993900"/>
                </a:lnTo>
                <a:close/>
                <a:moveTo>
                  <a:pt x="1" y="0"/>
                </a:moveTo>
                <a:lnTo>
                  <a:pt x="2997201" y="0"/>
                </a:lnTo>
                <a:lnTo>
                  <a:pt x="2997201" y="1993900"/>
                </a:lnTo>
                <a:lnTo>
                  <a:pt x="1" y="1993900"/>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273215510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63890D-7F7B-62BB-B1A1-75AC5E50F92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371477" y="260350"/>
            <a:ext cx="4492625"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Picture Placeholder 6"/>
          <p:cNvSpPr>
            <a:spLocks noGrp="1"/>
          </p:cNvSpPr>
          <p:nvPr>
            <p:ph type="pic" sz="quarter" idx="14"/>
          </p:nvPr>
        </p:nvSpPr>
        <p:spPr>
          <a:xfrm>
            <a:off x="4981577" y="260350"/>
            <a:ext cx="2740025"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5"/>
          </p:nvPr>
        </p:nvSpPr>
        <p:spPr>
          <a:xfrm>
            <a:off x="7839076" y="260350"/>
            <a:ext cx="4052888" cy="380365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Picture Placeholder 6"/>
          <p:cNvSpPr>
            <a:spLocks noGrp="1"/>
          </p:cNvSpPr>
          <p:nvPr>
            <p:ph type="pic" sz="quarter" idx="16"/>
          </p:nvPr>
        </p:nvSpPr>
        <p:spPr>
          <a:xfrm>
            <a:off x="7839076" y="4165600"/>
            <a:ext cx="4052888" cy="239553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320234194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EC7DCD-F59A-F175-8B27-1841455866F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3" name="Group 4">
            <a:extLst>
              <a:ext uri="{FF2B5EF4-FFF2-40B4-BE49-F238E27FC236}">
                <a16:creationId xmlns:a16="http://schemas.microsoft.com/office/drawing/2014/main" id="{3D655087-6251-A523-B4BF-1C0D4F9F06AD}"/>
              </a:ext>
            </a:extLst>
          </p:cNvPr>
          <p:cNvGrpSpPr>
            <a:grpSpLocks/>
          </p:cNvGrpSpPr>
          <p:nvPr userDrawn="1"/>
        </p:nvGrpSpPr>
        <p:grpSpPr bwMode="auto">
          <a:xfrm>
            <a:off x="370418" y="260350"/>
            <a:ext cx="645583" cy="973138"/>
            <a:chOff x="371475" y="671713"/>
            <a:chExt cx="496540" cy="836738"/>
          </a:xfrm>
        </p:grpSpPr>
        <p:sp>
          <p:nvSpPr>
            <p:cNvPr id="5" name="Rectangle 4">
              <a:extLst>
                <a:ext uri="{FF2B5EF4-FFF2-40B4-BE49-F238E27FC236}">
                  <a16:creationId xmlns:a16="http://schemas.microsoft.com/office/drawing/2014/main" id="{22C88715-7541-3E27-65F2-848D911ADE6B}"/>
                </a:ext>
              </a:extLst>
            </p:cNvPr>
            <p:cNvSpPr/>
            <p:nvPr userDrawn="1"/>
          </p:nvSpPr>
          <p:spPr>
            <a:xfrm>
              <a:off x="371475" y="1011595"/>
              <a:ext cx="496540" cy="4968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9B4804C6-4179-BB6E-D0D0-2C015E7BC53B}"/>
                </a:ext>
              </a:extLst>
            </p:cNvPr>
            <p:cNvSpPr/>
            <p:nvPr userDrawn="1"/>
          </p:nvSpPr>
          <p:spPr>
            <a:xfrm>
              <a:off x="620559" y="671713"/>
              <a:ext cx="247456" cy="2470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sp>
        <p:nvSpPr>
          <p:cNvPr id="7" name="Rectangle 6">
            <a:extLst>
              <a:ext uri="{FF2B5EF4-FFF2-40B4-BE49-F238E27FC236}">
                <a16:creationId xmlns:a16="http://schemas.microsoft.com/office/drawing/2014/main" id="{CD01F4C4-AEC0-019A-5B50-2A776B8B5044}"/>
              </a:ext>
            </a:extLst>
          </p:cNvPr>
          <p:cNvSpPr/>
          <p:nvPr userDrawn="1"/>
        </p:nvSpPr>
        <p:spPr>
          <a:xfrm>
            <a:off x="10795000" y="5641976"/>
            <a:ext cx="1397000" cy="1216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1" y="1233488"/>
            <a:ext cx="12192001" cy="439102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8803948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9068E1-6851-3ECC-76DA-A0A6F715A6AF}"/>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1B06EE83-22AA-C7D2-ED38-7C784AFD026A}"/>
              </a:ext>
            </a:extLst>
          </p:cNvPr>
          <p:cNvSpPr/>
          <p:nvPr userDrawn="1"/>
        </p:nvSpPr>
        <p:spPr>
          <a:xfrm>
            <a:off x="9398000" y="0"/>
            <a:ext cx="279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1" y="260350"/>
            <a:ext cx="11891963"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269367777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3A567D-FF88-55D0-99FB-2B0E24DC3065}"/>
              </a:ext>
            </a:extLst>
          </p:cNvPr>
          <p:cNvSpPr/>
          <p:nvPr userDrawn="1"/>
        </p:nvSpPr>
        <p:spPr>
          <a:xfrm>
            <a:off x="2891367" y="1233489"/>
            <a:ext cx="3210984"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7BCD09F9-463E-E558-D6C9-9EC6D62085CB}"/>
              </a:ext>
            </a:extLst>
          </p:cNvPr>
          <p:cNvSpPr/>
          <p:nvPr userDrawn="1"/>
        </p:nvSpPr>
        <p:spPr>
          <a:xfrm>
            <a:off x="2891367" y="2543175"/>
            <a:ext cx="3210984"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082B1269-CA2C-EB06-C0AB-0A87AD14CD22}"/>
              </a:ext>
            </a:extLst>
          </p:cNvPr>
          <p:cNvSpPr/>
          <p:nvPr userDrawn="1"/>
        </p:nvSpPr>
        <p:spPr>
          <a:xfrm>
            <a:off x="8674100" y="1233489"/>
            <a:ext cx="3208867"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chemeClr val="bg1"/>
              </a:solidFill>
            </a:endParaRPr>
          </a:p>
        </p:txBody>
      </p:sp>
      <p:sp>
        <p:nvSpPr>
          <p:cNvPr id="12" name="Rectangle 11">
            <a:extLst>
              <a:ext uri="{FF2B5EF4-FFF2-40B4-BE49-F238E27FC236}">
                <a16:creationId xmlns:a16="http://schemas.microsoft.com/office/drawing/2014/main" id="{900CAECF-4C51-B667-B5B0-637FDBA30934}"/>
              </a:ext>
            </a:extLst>
          </p:cNvPr>
          <p:cNvSpPr/>
          <p:nvPr userDrawn="1"/>
        </p:nvSpPr>
        <p:spPr>
          <a:xfrm>
            <a:off x="8674100" y="2543175"/>
            <a:ext cx="3208867"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5" y="1233488"/>
            <a:ext cx="2466000"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Text Placeholder 2"/>
          <p:cNvSpPr>
            <a:spLocks noGrp="1"/>
          </p:cNvSpPr>
          <p:nvPr>
            <p:ph type="body" idx="1"/>
          </p:nvPr>
        </p:nvSpPr>
        <p:spPr>
          <a:xfrm>
            <a:off x="3004445" y="1330963"/>
            <a:ext cx="2986019" cy="1076636"/>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3004445" y="2623930"/>
            <a:ext cx="2986019" cy="3448880"/>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4"/>
          </p:nvPr>
        </p:nvSpPr>
        <p:spPr>
          <a:xfrm>
            <a:off x="6151739" y="1233487"/>
            <a:ext cx="2464907"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Text Placeholder 4"/>
          <p:cNvSpPr>
            <a:spLocks noGrp="1"/>
          </p:cNvSpPr>
          <p:nvPr>
            <p:ph type="body" sz="quarter" idx="3"/>
          </p:nvPr>
        </p:nvSpPr>
        <p:spPr>
          <a:xfrm>
            <a:off x="8786099" y="1333189"/>
            <a:ext cx="2984400" cy="1074410"/>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8786099" y="2623932"/>
            <a:ext cx="2984400" cy="3448881"/>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8">
            <a:extLst>
              <a:ext uri="{FF2B5EF4-FFF2-40B4-BE49-F238E27FC236}">
                <a16:creationId xmlns:a16="http://schemas.microsoft.com/office/drawing/2014/main" id="{43F5D4A6-5351-6601-933F-62188C1736A0}"/>
              </a:ext>
            </a:extLst>
          </p:cNvPr>
          <p:cNvSpPr>
            <a:spLocks noGrp="1"/>
          </p:cNvSpPr>
          <p:nvPr>
            <p:ph type="sldNum" sz="quarter" idx="15"/>
          </p:nvPr>
        </p:nvSpPr>
        <p:spPr/>
        <p:txBody>
          <a:bodyPr/>
          <a:lstStyle>
            <a:lvl1pPr>
              <a:defRPr/>
            </a:lvl1pPr>
          </a:lstStyle>
          <a:p>
            <a:pPr>
              <a:defRPr/>
            </a:pPr>
            <a:fld id="{2E35C744-584A-4143-B2D4-E038B40A68A1}" type="slidenum">
              <a:rPr lang="en-US"/>
              <a:pPr>
                <a:defRPr/>
              </a:pPr>
              <a:t>‹#›</a:t>
            </a:fld>
            <a:endParaRPr lang="en-US" dirty="0"/>
          </a:p>
        </p:txBody>
      </p:sp>
    </p:spTree>
    <p:extLst>
      <p:ext uri="{BB962C8B-B14F-4D97-AF65-F5344CB8AC3E}">
        <p14:creationId xmlns:p14="http://schemas.microsoft.com/office/powerpoint/2010/main" val="37644235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7866B44-41E5-14F7-E950-261C23958E0D}"/>
              </a:ext>
            </a:extLst>
          </p:cNvPr>
          <p:cNvSpPr/>
          <p:nvPr userDrawn="1"/>
        </p:nvSpPr>
        <p:spPr>
          <a:xfrm>
            <a:off x="372533" y="1233489"/>
            <a:ext cx="3208867"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5CF6FA88-7917-C9AA-58EF-DD08842609AC}"/>
              </a:ext>
            </a:extLst>
          </p:cNvPr>
          <p:cNvSpPr/>
          <p:nvPr userDrawn="1"/>
        </p:nvSpPr>
        <p:spPr>
          <a:xfrm>
            <a:off x="372533" y="2543175"/>
            <a:ext cx="3208867"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B376E9CD-EE5D-3586-C324-1B6347F18796}"/>
              </a:ext>
            </a:extLst>
          </p:cNvPr>
          <p:cNvSpPr/>
          <p:nvPr userDrawn="1"/>
        </p:nvSpPr>
        <p:spPr>
          <a:xfrm>
            <a:off x="3716867" y="1233489"/>
            <a:ext cx="3210984"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chemeClr val="bg1"/>
              </a:solidFill>
            </a:endParaRPr>
          </a:p>
        </p:txBody>
      </p:sp>
      <p:sp>
        <p:nvSpPr>
          <p:cNvPr id="11" name="Rectangle 10">
            <a:extLst>
              <a:ext uri="{FF2B5EF4-FFF2-40B4-BE49-F238E27FC236}">
                <a16:creationId xmlns:a16="http://schemas.microsoft.com/office/drawing/2014/main" id="{03FB9F5A-47DD-96C3-C913-77A2C8F11507}"/>
              </a:ext>
            </a:extLst>
          </p:cNvPr>
          <p:cNvSpPr/>
          <p:nvPr userDrawn="1"/>
        </p:nvSpPr>
        <p:spPr>
          <a:xfrm>
            <a:off x="3716867" y="2543175"/>
            <a:ext cx="3210984"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7063829" y="1233488"/>
            <a:ext cx="4828135"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Text Placeholder 2"/>
          <p:cNvSpPr>
            <a:spLocks noGrp="1"/>
          </p:cNvSpPr>
          <p:nvPr>
            <p:ph type="body" idx="1"/>
          </p:nvPr>
        </p:nvSpPr>
        <p:spPr>
          <a:xfrm>
            <a:off x="483637" y="1330963"/>
            <a:ext cx="2986019" cy="1076636"/>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83637" y="2623930"/>
            <a:ext cx="2986019" cy="3448880"/>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30620" y="1333189"/>
            <a:ext cx="2984400" cy="1074410"/>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30620" y="2623932"/>
            <a:ext cx="2984400" cy="3448881"/>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8">
            <a:extLst>
              <a:ext uri="{FF2B5EF4-FFF2-40B4-BE49-F238E27FC236}">
                <a16:creationId xmlns:a16="http://schemas.microsoft.com/office/drawing/2014/main" id="{D593B4AE-2B58-1EC8-8EA1-C299A22B99A7}"/>
              </a:ext>
            </a:extLst>
          </p:cNvPr>
          <p:cNvSpPr>
            <a:spLocks noGrp="1"/>
          </p:cNvSpPr>
          <p:nvPr>
            <p:ph type="sldNum" sz="quarter" idx="14"/>
          </p:nvPr>
        </p:nvSpPr>
        <p:spPr/>
        <p:txBody>
          <a:bodyPr/>
          <a:lstStyle>
            <a:lvl1pPr>
              <a:defRPr/>
            </a:lvl1pPr>
          </a:lstStyle>
          <a:p>
            <a:pPr>
              <a:defRPr/>
            </a:pPr>
            <a:fld id="{CA5556CF-EC02-4AE8-9E6C-E4E8AA9F9222}" type="slidenum">
              <a:rPr lang="en-US"/>
              <a:pPr>
                <a:defRPr/>
              </a:pPr>
              <a:t>‹#›</a:t>
            </a:fld>
            <a:endParaRPr lang="en-US" dirty="0"/>
          </a:p>
        </p:txBody>
      </p:sp>
    </p:spTree>
    <p:extLst>
      <p:ext uri="{BB962C8B-B14F-4D97-AF65-F5344CB8AC3E}">
        <p14:creationId xmlns:p14="http://schemas.microsoft.com/office/powerpoint/2010/main" val="19121055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7" y="1233488"/>
            <a:ext cx="11520487"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Text Placeholder 4"/>
          <p:cNvSpPr>
            <a:spLocks noGrp="1"/>
          </p:cNvSpPr>
          <p:nvPr>
            <p:ph type="body" sz="quarter" idx="3"/>
          </p:nvPr>
        </p:nvSpPr>
        <p:spPr>
          <a:xfrm>
            <a:off x="6261799" y="2910545"/>
            <a:ext cx="5058000"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61799" y="3523422"/>
            <a:ext cx="5058000" cy="2181641"/>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895143" y="2910545"/>
            <a:ext cx="5058397"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95143" y="3523422"/>
            <a:ext cx="5058397" cy="2181641"/>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a:extLst>
              <a:ext uri="{FF2B5EF4-FFF2-40B4-BE49-F238E27FC236}">
                <a16:creationId xmlns:a16="http://schemas.microsoft.com/office/drawing/2014/main" id="{23FC1E66-D95D-F36A-AFBB-25499426DA13}"/>
              </a:ext>
            </a:extLst>
          </p:cNvPr>
          <p:cNvSpPr>
            <a:spLocks noGrp="1"/>
          </p:cNvSpPr>
          <p:nvPr>
            <p:ph type="sldNum" sz="quarter" idx="14"/>
          </p:nvPr>
        </p:nvSpPr>
        <p:spPr/>
        <p:txBody>
          <a:bodyPr/>
          <a:lstStyle>
            <a:lvl1pPr>
              <a:defRPr/>
            </a:lvl1pPr>
          </a:lstStyle>
          <a:p>
            <a:pPr>
              <a:defRPr/>
            </a:pPr>
            <a:fld id="{6989EA0A-0B55-48A1-9582-047AE773371C}" type="slidenum">
              <a:rPr lang="en-US"/>
              <a:pPr>
                <a:defRPr/>
              </a:pPr>
              <a:t>‹#›</a:t>
            </a:fld>
            <a:endParaRPr lang="en-US" dirty="0"/>
          </a:p>
        </p:txBody>
      </p:sp>
    </p:spTree>
    <p:extLst>
      <p:ext uri="{BB962C8B-B14F-4D97-AF65-F5344CB8AC3E}">
        <p14:creationId xmlns:p14="http://schemas.microsoft.com/office/powerpoint/2010/main" val="65887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D1212-5E8D-B3FF-B2B9-D01B8E6C1BEB}"/>
              </a:ext>
            </a:extLst>
          </p:cNvPr>
          <p:cNvSpPr/>
          <p:nvPr userDrawn="1"/>
        </p:nvSpPr>
        <p:spPr>
          <a:xfrm>
            <a:off x="0" y="0"/>
            <a:ext cx="12192000" cy="2146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lvl1pPr algn="ctr">
              <a:defRPr>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3"/>
          </p:nvPr>
        </p:nvSpPr>
        <p:spPr>
          <a:xfrm>
            <a:off x="6261798" y="3634445"/>
            <a:ext cx="5630165" cy="518457"/>
          </a:xfrm>
        </p:spPr>
        <p:txBody>
          <a:bodyPr anchor="ctr"/>
          <a:lstStyle>
            <a:lvl1pPr marL="0" indent="0">
              <a:buNone/>
              <a:defRPr sz="1500" b="1">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61798" y="4247322"/>
            <a:ext cx="5630165" cy="1953455"/>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371476" y="3634445"/>
            <a:ext cx="5582064" cy="518457"/>
          </a:xfrm>
        </p:spPr>
        <p:txBody>
          <a:bodyPr anchor="ctr"/>
          <a:lstStyle>
            <a:lvl1pPr marL="0" indent="0">
              <a:buNone/>
              <a:defRPr sz="1500" b="1">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371476" y="4247322"/>
            <a:ext cx="5582064" cy="1953455"/>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3"/>
          </p:nvPr>
        </p:nvSpPr>
        <p:spPr>
          <a:xfrm>
            <a:off x="371476" y="1593853"/>
            <a:ext cx="5582064" cy="192956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6" name="Picture Placeholder 6"/>
          <p:cNvSpPr>
            <a:spLocks noGrp="1"/>
          </p:cNvSpPr>
          <p:nvPr>
            <p:ph type="pic" sz="quarter" idx="14"/>
          </p:nvPr>
        </p:nvSpPr>
        <p:spPr>
          <a:xfrm>
            <a:off x="6281739" y="1593852"/>
            <a:ext cx="5582064" cy="192956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8">
            <a:extLst>
              <a:ext uri="{FF2B5EF4-FFF2-40B4-BE49-F238E27FC236}">
                <a16:creationId xmlns:a16="http://schemas.microsoft.com/office/drawing/2014/main" id="{C2E237A0-B0AB-1505-1379-8C1E24D5E2FF}"/>
              </a:ext>
            </a:extLst>
          </p:cNvPr>
          <p:cNvSpPr>
            <a:spLocks noGrp="1"/>
          </p:cNvSpPr>
          <p:nvPr>
            <p:ph type="sldNum" sz="quarter" idx="15"/>
          </p:nvPr>
        </p:nvSpPr>
        <p:spPr/>
        <p:txBody>
          <a:bodyPr/>
          <a:lstStyle>
            <a:lvl1pPr>
              <a:defRPr/>
            </a:lvl1pPr>
          </a:lstStyle>
          <a:p>
            <a:pPr>
              <a:defRPr/>
            </a:pPr>
            <a:fld id="{21E5EE07-3C7D-4F3F-BB1F-21994A1A3864}" type="slidenum">
              <a:rPr lang="en-US"/>
              <a:pPr>
                <a:defRPr/>
              </a:pPr>
              <a:t>‹#›</a:t>
            </a:fld>
            <a:endParaRPr lang="en-US" dirty="0"/>
          </a:p>
        </p:txBody>
      </p:sp>
    </p:spTree>
    <p:extLst>
      <p:ext uri="{BB962C8B-B14F-4D97-AF65-F5344CB8AC3E}">
        <p14:creationId xmlns:p14="http://schemas.microsoft.com/office/powerpoint/2010/main" val="24070154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10FDC8-5EE1-4A15-82AF-92081A6CEE52}"/>
              </a:ext>
            </a:extLst>
          </p:cNvPr>
          <p:cNvSpPr/>
          <p:nvPr userDrawn="1"/>
        </p:nvSpPr>
        <p:spPr>
          <a:xfrm>
            <a:off x="6441018" y="3762375"/>
            <a:ext cx="5446183" cy="2400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4FC779EA-B146-978C-7C63-38CBFDCE3E23}"/>
              </a:ext>
            </a:extLst>
          </p:cNvPr>
          <p:cNvSpPr/>
          <p:nvPr userDrawn="1"/>
        </p:nvSpPr>
        <p:spPr>
          <a:xfrm>
            <a:off x="370418" y="1271588"/>
            <a:ext cx="5446183" cy="2400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lvl1pPr algn="l">
              <a:defRPr>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3"/>
          </p:nvPr>
        </p:nvSpPr>
        <p:spPr>
          <a:xfrm>
            <a:off x="6610170" y="3956708"/>
            <a:ext cx="5109021"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610170" y="4569585"/>
            <a:ext cx="5109021" cy="1412117"/>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539836" y="1462745"/>
            <a:ext cx="5108400"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39836" y="2075621"/>
            <a:ext cx="5108400" cy="1391480"/>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6"/>
          <p:cNvSpPr>
            <a:spLocks noGrp="1"/>
          </p:cNvSpPr>
          <p:nvPr>
            <p:ph type="pic" sz="quarter" idx="13"/>
          </p:nvPr>
        </p:nvSpPr>
        <p:spPr>
          <a:xfrm>
            <a:off x="5880101" y="1271590"/>
            <a:ext cx="6012000" cy="240095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8" name="Picture Placeholder 6"/>
          <p:cNvSpPr>
            <a:spLocks noGrp="1"/>
          </p:cNvSpPr>
          <p:nvPr>
            <p:ph type="pic" sz="quarter" idx="14"/>
          </p:nvPr>
        </p:nvSpPr>
        <p:spPr>
          <a:xfrm>
            <a:off x="371475" y="3758270"/>
            <a:ext cx="6011800" cy="240095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Slide Number Placeholder 8">
            <a:extLst>
              <a:ext uri="{FF2B5EF4-FFF2-40B4-BE49-F238E27FC236}">
                <a16:creationId xmlns:a16="http://schemas.microsoft.com/office/drawing/2014/main" id="{F82886DF-6498-B91E-C24A-CBE49F25A02F}"/>
              </a:ext>
            </a:extLst>
          </p:cNvPr>
          <p:cNvSpPr>
            <a:spLocks noGrp="1"/>
          </p:cNvSpPr>
          <p:nvPr>
            <p:ph type="sldNum" sz="quarter" idx="15"/>
          </p:nvPr>
        </p:nvSpPr>
        <p:spPr/>
        <p:txBody>
          <a:bodyPr/>
          <a:lstStyle>
            <a:lvl1pPr>
              <a:defRPr/>
            </a:lvl1pPr>
          </a:lstStyle>
          <a:p>
            <a:pPr>
              <a:defRPr/>
            </a:pPr>
            <a:fld id="{33895840-BF02-4697-A21C-FBD790E8F65A}" type="slidenum">
              <a:rPr lang="en-US"/>
              <a:pPr>
                <a:defRPr/>
              </a:pPr>
              <a:t>‹#›</a:t>
            </a:fld>
            <a:endParaRPr lang="en-US" dirty="0"/>
          </a:p>
        </p:txBody>
      </p:sp>
    </p:spTree>
    <p:extLst>
      <p:ext uri="{BB962C8B-B14F-4D97-AF65-F5344CB8AC3E}">
        <p14:creationId xmlns:p14="http://schemas.microsoft.com/office/powerpoint/2010/main" val="267254026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D7D091-F398-CF1E-1CC9-D2E8A32FEDAC}"/>
              </a:ext>
            </a:extLst>
          </p:cNvPr>
          <p:cNvSpPr/>
          <p:nvPr userDrawn="1"/>
        </p:nvSpPr>
        <p:spPr>
          <a:xfrm>
            <a:off x="372533" y="5272089"/>
            <a:ext cx="5571067" cy="9286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EDAAED90-D062-BD72-8D5A-9AB46EBA44B3}"/>
              </a:ext>
            </a:extLst>
          </p:cNvPr>
          <p:cNvSpPr/>
          <p:nvPr userDrawn="1"/>
        </p:nvSpPr>
        <p:spPr>
          <a:xfrm>
            <a:off x="6320367" y="1233489"/>
            <a:ext cx="5571067" cy="92868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p>
        </p:txBody>
      </p:sp>
      <p:sp>
        <p:nvSpPr>
          <p:cNvPr id="4" name="Picture Placeholder 6"/>
          <p:cNvSpPr>
            <a:spLocks noGrp="1"/>
          </p:cNvSpPr>
          <p:nvPr>
            <p:ph type="pic" sz="quarter" idx="13"/>
          </p:nvPr>
        </p:nvSpPr>
        <p:spPr>
          <a:xfrm>
            <a:off x="371476" y="1233488"/>
            <a:ext cx="5572125" cy="3973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319838" y="2227263"/>
            <a:ext cx="5572125" cy="3973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534987" y="5380667"/>
            <a:ext cx="5245100" cy="711200"/>
          </a:xfrm>
        </p:spPr>
        <p:txBody>
          <a:bodyPr anchor="ctr">
            <a:noAutofit/>
          </a:bodyPr>
          <a:lstStyle>
            <a:lvl1pPr marL="0" indent="0" algn="ctr">
              <a:buNone/>
              <a:defRPr sz="1800" b="1">
                <a:solidFill>
                  <a:schemeClr val="bg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483349" y="1342395"/>
            <a:ext cx="5245100" cy="711200"/>
          </a:xfrm>
        </p:spPr>
        <p:txBody>
          <a:bodyPr anchor="ctr">
            <a:noAutofit/>
          </a:bodyPr>
          <a:lstStyle>
            <a:lvl1pPr marL="0" indent="0" algn="ctr">
              <a:buNone/>
              <a:defRPr sz="1800" b="1">
                <a:solidFill>
                  <a:schemeClr val="bg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7" name="Slide Number Placeholder 4">
            <a:extLst>
              <a:ext uri="{FF2B5EF4-FFF2-40B4-BE49-F238E27FC236}">
                <a16:creationId xmlns:a16="http://schemas.microsoft.com/office/drawing/2014/main" id="{6A40BA58-866A-8624-E542-FEB0141E0E96}"/>
              </a:ext>
            </a:extLst>
          </p:cNvPr>
          <p:cNvSpPr>
            <a:spLocks noGrp="1"/>
          </p:cNvSpPr>
          <p:nvPr>
            <p:ph type="sldNum" sz="quarter" idx="17"/>
          </p:nvPr>
        </p:nvSpPr>
        <p:spPr/>
        <p:txBody>
          <a:bodyPr/>
          <a:lstStyle>
            <a:lvl1pPr>
              <a:defRPr/>
            </a:lvl1pPr>
          </a:lstStyle>
          <a:p>
            <a:pPr>
              <a:defRPr/>
            </a:pPr>
            <a:fld id="{FA76DB65-8D88-4527-AB6A-45D95DB22086}" type="slidenum">
              <a:rPr lang="en-US"/>
              <a:pPr>
                <a:defRPr/>
              </a:pPr>
              <a:t>‹#›</a:t>
            </a:fld>
            <a:endParaRPr lang="en-US" dirty="0"/>
          </a:p>
        </p:txBody>
      </p:sp>
    </p:spTree>
    <p:extLst>
      <p:ext uri="{BB962C8B-B14F-4D97-AF65-F5344CB8AC3E}">
        <p14:creationId xmlns:p14="http://schemas.microsoft.com/office/powerpoint/2010/main" val="1332248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bg>
      <p:bgPr>
        <a:solidFill>
          <a:schemeClr val="bg2">
            <a:lumMod val="10000"/>
          </a:schemeClr>
        </a:solidFill>
        <a:effectLst/>
      </p:bgPr>
    </p:bg>
    <p:spTree>
      <p:nvGrpSpPr>
        <p:cNvPr id="1" name=""/>
        <p:cNvGrpSpPr/>
        <p:nvPr/>
      </p:nvGrpSpPr>
      <p:grpSpPr>
        <a:xfrm>
          <a:off x="0" y="0"/>
          <a:ext cx="0" cy="0"/>
          <a:chOff x="0" y="0"/>
          <a:chExt cx="0" cy="0"/>
        </a:xfrm>
      </p:grpSpPr>
      <p:sp>
        <p:nvSpPr>
          <p:cNvPr id="21" name="Picture Placeholder 7">
            <a:extLst>
              <a:ext uri="{FF2B5EF4-FFF2-40B4-BE49-F238E27FC236}">
                <a16:creationId xmlns:a16="http://schemas.microsoft.com/office/drawing/2014/main" id="{9216DCA9-E871-422D-B12D-3E1C39ACD2ED}"/>
              </a:ext>
            </a:extLst>
          </p:cNvPr>
          <p:cNvSpPr>
            <a:spLocks noGrp="1"/>
          </p:cNvSpPr>
          <p:nvPr>
            <p:ph type="pic" sz="quarter" idx="28" hasCustomPrompt="1"/>
          </p:nvPr>
        </p:nvSpPr>
        <p:spPr>
          <a:xfrm rot="5400000" flipH="1">
            <a:off x="-2092961" y="2092960"/>
            <a:ext cx="6858002" cy="2672081"/>
          </a:xfrm>
        </p:spPr>
        <p:txBody>
          <a:bodyPr/>
          <a:lstStyle>
            <a:lvl1pPr marL="0" indent="0" algn="ctr">
              <a:buNone/>
              <a:defRPr>
                <a:solidFill>
                  <a:schemeClr val="bg1"/>
                </a:solidFill>
              </a:defRPr>
            </a:lvl1pPr>
          </a:lstStyle>
          <a:p>
            <a:r>
              <a:rPr lang="en-US" dirty="0"/>
              <a:t>Click to add photo</a:t>
            </a:r>
          </a:p>
        </p:txBody>
      </p:sp>
      <p:sp>
        <p:nvSpPr>
          <p:cNvPr id="4" name="Date Placeholder 3">
            <a:extLst>
              <a:ext uri="{FF2B5EF4-FFF2-40B4-BE49-F238E27FC236}">
                <a16:creationId xmlns:a16="http://schemas.microsoft.com/office/drawing/2014/main" id="{56754628-3BB3-414A-88E4-67B3809A62CD}"/>
              </a:ext>
            </a:extLst>
          </p:cNvPr>
          <p:cNvSpPr>
            <a:spLocks noGrp="1"/>
          </p:cNvSpPr>
          <p:nvPr>
            <p:ph type="dt" sz="half" idx="10"/>
          </p:nvPr>
        </p:nvSpPr>
        <p:spPr/>
        <p:txBody>
          <a:bodyPr/>
          <a:lstStyle/>
          <a:p>
            <a:r>
              <a:rPr lang="en-US" dirty="0"/>
              <a:t>8/06/20XX</a:t>
            </a:r>
          </a:p>
        </p:txBody>
      </p:sp>
      <p:sp>
        <p:nvSpPr>
          <p:cNvPr id="5" name="Footer Placeholder 4">
            <a:extLst>
              <a:ext uri="{FF2B5EF4-FFF2-40B4-BE49-F238E27FC236}">
                <a16:creationId xmlns:a16="http://schemas.microsoft.com/office/drawing/2014/main" id="{33D99CEA-3489-476A-9C9D-ED977FE6EA33}"/>
              </a:ext>
            </a:extLst>
          </p:cNvPr>
          <p:cNvSpPr>
            <a:spLocks noGrp="1"/>
          </p:cNvSpPr>
          <p:nvPr>
            <p:ph type="ftr" sz="quarter" idx="11"/>
          </p:nvPr>
        </p:nvSpPr>
        <p:spPr/>
        <p:txBody>
          <a:bodyPr/>
          <a:lstStyle/>
          <a:p>
            <a:r>
              <a:rPr lang="en-US" dirty="0"/>
              <a:t>PITCH DECK</a:t>
            </a:r>
          </a:p>
        </p:txBody>
      </p:sp>
      <p:sp>
        <p:nvSpPr>
          <p:cNvPr id="6" name="Slide Number Placeholder 5">
            <a:extLst>
              <a:ext uri="{FF2B5EF4-FFF2-40B4-BE49-F238E27FC236}">
                <a16:creationId xmlns:a16="http://schemas.microsoft.com/office/drawing/2014/main" id="{1DCD55B0-9BDF-49CC-B30F-96112214E7A5}"/>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17" name="Text Placeholder 10">
            <a:extLst>
              <a:ext uri="{FF2B5EF4-FFF2-40B4-BE49-F238E27FC236}">
                <a16:creationId xmlns:a16="http://schemas.microsoft.com/office/drawing/2014/main" id="{F9CF3D99-4BB8-4944-A82E-385209DF3D61}"/>
              </a:ext>
            </a:extLst>
          </p:cNvPr>
          <p:cNvSpPr>
            <a:spLocks noGrp="1"/>
          </p:cNvSpPr>
          <p:nvPr>
            <p:ph type="body" sz="quarter" idx="27" hasCustomPrompt="1"/>
          </p:nvPr>
        </p:nvSpPr>
        <p:spPr>
          <a:xfrm>
            <a:off x="2811826" y="2881982"/>
            <a:ext cx="3975054" cy="2966740"/>
          </a:xfrm>
          <a:prstGeom prst="rect">
            <a:avLst/>
          </a:prstGeom>
        </p:spPr>
        <p:txBody>
          <a:bodyPr anchor="t">
            <a:normAutofit/>
          </a:bodyPr>
          <a:lstStyle>
            <a:lvl1pPr marL="0" indent="0" algn="l">
              <a:lnSpc>
                <a:spcPct val="125000"/>
              </a:lnSpc>
              <a:spcBef>
                <a:spcPts val="1000"/>
              </a:spcBef>
              <a:buNone/>
              <a:defRPr sz="1400" cap="none" spc="100" baseline="0">
                <a:solidFill>
                  <a:schemeClr val="bg1"/>
                </a:solidFill>
                <a:latin typeface="+mn-lt"/>
              </a:defRPr>
            </a:lvl1pPr>
          </a:lstStyle>
          <a:p>
            <a:pPr lvl="0"/>
            <a:r>
              <a:rPr lang="en-US"/>
              <a:t>Click to add text</a:t>
            </a:r>
          </a:p>
        </p:txBody>
      </p:sp>
      <p:sp>
        <p:nvSpPr>
          <p:cNvPr id="18" name="Text Placeholder 10">
            <a:extLst>
              <a:ext uri="{FF2B5EF4-FFF2-40B4-BE49-F238E27FC236}">
                <a16:creationId xmlns:a16="http://schemas.microsoft.com/office/drawing/2014/main" id="{083CED13-2FB7-4DA4-87BD-B5AEF0C63104}"/>
              </a:ext>
            </a:extLst>
          </p:cNvPr>
          <p:cNvSpPr>
            <a:spLocks noGrp="1"/>
          </p:cNvSpPr>
          <p:nvPr>
            <p:ph type="body" sz="quarter" idx="16" hasCustomPrompt="1"/>
          </p:nvPr>
        </p:nvSpPr>
        <p:spPr>
          <a:xfrm>
            <a:off x="2811826" y="2502477"/>
            <a:ext cx="3975054" cy="426393"/>
          </a:xfrm>
          <a:prstGeom prst="rect">
            <a:avLst/>
          </a:prstGeom>
        </p:spPr>
        <p:txBody>
          <a:bodyPr anchor="b">
            <a:normAutofit/>
          </a:bodyPr>
          <a:lstStyle>
            <a:lvl1pPr marL="0" indent="0" algn="l">
              <a:buNone/>
              <a:defRPr sz="1600" cap="all" spc="100" baseline="0">
                <a:solidFill>
                  <a:schemeClr val="accent6"/>
                </a:solidFill>
                <a:latin typeface="+mj-lt"/>
              </a:defRPr>
            </a:lvl1pPr>
          </a:lstStyle>
          <a:p>
            <a:pPr lvl="0"/>
            <a:r>
              <a:rPr lang="en-US"/>
              <a:t>Click to add subtitle</a:t>
            </a:r>
          </a:p>
        </p:txBody>
      </p:sp>
      <p:sp>
        <p:nvSpPr>
          <p:cNvPr id="19" name="Text Placeholder 10">
            <a:extLst>
              <a:ext uri="{FF2B5EF4-FFF2-40B4-BE49-F238E27FC236}">
                <a16:creationId xmlns:a16="http://schemas.microsoft.com/office/drawing/2014/main" id="{D240762F-003B-4B0E-A561-6734EA9AC853}"/>
              </a:ext>
            </a:extLst>
          </p:cNvPr>
          <p:cNvSpPr>
            <a:spLocks noGrp="1"/>
          </p:cNvSpPr>
          <p:nvPr>
            <p:ph type="body" sz="quarter" idx="17" hasCustomPrompt="1"/>
          </p:nvPr>
        </p:nvSpPr>
        <p:spPr>
          <a:xfrm>
            <a:off x="7378746" y="2881982"/>
            <a:ext cx="3695653" cy="2966740"/>
          </a:xfrm>
          <a:prstGeom prst="rect">
            <a:avLst/>
          </a:prstGeom>
        </p:spPr>
        <p:txBody>
          <a:bodyPr anchor="t">
            <a:normAutofit/>
          </a:bodyPr>
          <a:lstStyle>
            <a:lvl1pPr marL="0" indent="0" algn="l">
              <a:lnSpc>
                <a:spcPct val="125000"/>
              </a:lnSpc>
              <a:spcBef>
                <a:spcPts val="1000"/>
              </a:spcBef>
              <a:buNone/>
              <a:defRPr sz="1400" cap="none" spc="100" baseline="0">
                <a:solidFill>
                  <a:schemeClr val="bg1"/>
                </a:solidFill>
                <a:latin typeface="+mn-lt"/>
              </a:defRPr>
            </a:lvl1pPr>
          </a:lstStyle>
          <a:p>
            <a:pPr lvl="0"/>
            <a:r>
              <a:rPr lang="en-US"/>
              <a:t>Click to add text</a:t>
            </a:r>
          </a:p>
        </p:txBody>
      </p:sp>
      <p:sp>
        <p:nvSpPr>
          <p:cNvPr id="20" name="Text Placeholder 10">
            <a:extLst>
              <a:ext uri="{FF2B5EF4-FFF2-40B4-BE49-F238E27FC236}">
                <a16:creationId xmlns:a16="http://schemas.microsoft.com/office/drawing/2014/main" id="{387E9583-831E-4863-9A96-3E583A98F28D}"/>
              </a:ext>
            </a:extLst>
          </p:cNvPr>
          <p:cNvSpPr>
            <a:spLocks noGrp="1"/>
          </p:cNvSpPr>
          <p:nvPr>
            <p:ph type="body" sz="quarter" idx="18" hasCustomPrompt="1"/>
          </p:nvPr>
        </p:nvSpPr>
        <p:spPr>
          <a:xfrm>
            <a:off x="7378746" y="2502477"/>
            <a:ext cx="3695653" cy="426393"/>
          </a:xfrm>
          <a:prstGeom prst="rect">
            <a:avLst/>
          </a:prstGeom>
        </p:spPr>
        <p:txBody>
          <a:bodyPr anchor="b">
            <a:normAutofit/>
          </a:bodyPr>
          <a:lstStyle>
            <a:lvl1pPr marL="0" indent="0" algn="l">
              <a:buNone/>
              <a:defRPr sz="1600" cap="all" spc="100" baseline="0">
                <a:solidFill>
                  <a:schemeClr val="accent6"/>
                </a:solidFill>
                <a:latin typeface="+mj-lt"/>
              </a:defRPr>
            </a:lvl1pPr>
          </a:lstStyle>
          <a:p>
            <a:pPr lvl="0"/>
            <a:r>
              <a:rPr lang="en-US"/>
              <a:t>Click to add subtitle</a:t>
            </a:r>
          </a:p>
        </p:txBody>
      </p:sp>
      <p:sp>
        <p:nvSpPr>
          <p:cNvPr id="2" name="Title 1">
            <a:extLst>
              <a:ext uri="{FF2B5EF4-FFF2-40B4-BE49-F238E27FC236}">
                <a16:creationId xmlns:a16="http://schemas.microsoft.com/office/drawing/2014/main" id="{E96F4071-8FD4-4FF1-BA06-DD4D780FE455}"/>
              </a:ext>
            </a:extLst>
          </p:cNvPr>
          <p:cNvSpPr>
            <a:spLocks noGrp="1"/>
          </p:cNvSpPr>
          <p:nvPr>
            <p:ph type="title" hasCustomPrompt="1"/>
          </p:nvPr>
        </p:nvSpPr>
        <p:spPr>
          <a:xfrm>
            <a:off x="2796032" y="1649421"/>
            <a:ext cx="5184648" cy="466344"/>
          </a:xfrm>
        </p:spPr>
        <p:txBody>
          <a:bodyPr>
            <a:noAutofit/>
          </a:bodyPr>
          <a:lstStyle>
            <a:lvl1pPr>
              <a:lnSpc>
                <a:spcPct val="100000"/>
              </a:lnSpc>
              <a:defRPr sz="2800">
                <a:ln w="19050">
                  <a:solidFill>
                    <a:schemeClr val="accent6"/>
                  </a:solidFill>
                </a:ln>
              </a:defRPr>
            </a:lvl1pPr>
          </a:lstStyle>
          <a:p>
            <a:r>
              <a:rPr lang="en-US" dirty="0"/>
              <a:t>Click to add title</a:t>
            </a:r>
          </a:p>
        </p:txBody>
      </p:sp>
    </p:spTree>
    <p:extLst>
      <p:ext uri="{BB962C8B-B14F-4D97-AF65-F5344CB8AC3E}">
        <p14:creationId xmlns:p14="http://schemas.microsoft.com/office/powerpoint/2010/main" val="39513209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7B7D42-E5AF-458E-FD44-67DF7F7B5081}"/>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6743FF6D-ED16-7BCC-7573-89E6320D9240}"/>
              </a:ext>
            </a:extLst>
          </p:cNvPr>
          <p:cNvSpPr/>
          <p:nvPr userDrawn="1"/>
        </p:nvSpPr>
        <p:spPr>
          <a:xfrm>
            <a:off x="0" y="0"/>
            <a:ext cx="1854200"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C22FD0CC-E08F-6E3C-0E67-31910A121E1E}"/>
              </a:ext>
            </a:extLst>
          </p:cNvPr>
          <p:cNvSpPr/>
          <p:nvPr userDrawn="1"/>
        </p:nvSpPr>
        <p:spPr>
          <a:xfrm>
            <a:off x="10337800" y="5122863"/>
            <a:ext cx="1854200"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Text Placeholder 8"/>
          <p:cNvSpPr>
            <a:spLocks noGrp="1"/>
          </p:cNvSpPr>
          <p:nvPr>
            <p:ph type="body" sz="quarter" idx="15"/>
          </p:nvPr>
        </p:nvSpPr>
        <p:spPr>
          <a:xfrm>
            <a:off x="647699" y="451739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254749" y="164210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4" name="Picture Placeholder 6"/>
          <p:cNvSpPr>
            <a:spLocks noGrp="1"/>
          </p:cNvSpPr>
          <p:nvPr>
            <p:ph type="pic" sz="quarter" idx="13"/>
          </p:nvPr>
        </p:nvSpPr>
        <p:spPr>
          <a:xfrm>
            <a:off x="647701" y="571502"/>
            <a:ext cx="5372097" cy="383984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54749" y="2429507"/>
            <a:ext cx="5372097" cy="385699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398672227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E2FC82-8B98-61D4-2219-0F11E184993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2D864151-BC0A-28A1-8AD3-AE02222081D2}"/>
              </a:ext>
            </a:extLst>
          </p:cNvPr>
          <p:cNvSpPr/>
          <p:nvPr userDrawn="1"/>
        </p:nvSpPr>
        <p:spPr>
          <a:xfrm>
            <a:off x="0" y="1931989"/>
            <a:ext cx="12192000" cy="29178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5" name="Group 4">
            <a:extLst>
              <a:ext uri="{FF2B5EF4-FFF2-40B4-BE49-F238E27FC236}">
                <a16:creationId xmlns:a16="http://schemas.microsoft.com/office/drawing/2014/main" id="{2896A2AE-8513-9558-6627-7A11CB852FA6}"/>
              </a:ext>
            </a:extLst>
          </p:cNvPr>
          <p:cNvGrpSpPr/>
          <p:nvPr userDrawn="1"/>
        </p:nvGrpSpPr>
        <p:grpSpPr>
          <a:xfrm>
            <a:off x="5387975" y="422433"/>
            <a:ext cx="644525" cy="973138"/>
            <a:chOff x="371475" y="671713"/>
            <a:chExt cx="496540" cy="836738"/>
          </a:xfrm>
          <a:solidFill>
            <a:schemeClr val="accent6"/>
          </a:solidFill>
        </p:grpSpPr>
        <p:sp>
          <p:nvSpPr>
            <p:cNvPr id="7" name="Rectangle 6">
              <a:extLst>
                <a:ext uri="{FF2B5EF4-FFF2-40B4-BE49-F238E27FC236}">
                  <a16:creationId xmlns:a16="http://schemas.microsoft.com/office/drawing/2014/main" id="{AD8B9E71-8D69-F903-1A9F-02C331FE0B52}"/>
                </a:ext>
              </a:extLst>
            </p:cNvPr>
            <p:cNvSpPr/>
            <p:nvPr/>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9C087E95-A6CE-1CF9-C876-61B1D658A69F}"/>
                </a:ext>
              </a:extLst>
            </p:cNvPr>
            <p:cNvSpPr/>
            <p:nvPr/>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grpSp>
        <p:nvGrpSpPr>
          <p:cNvPr id="11" name="Group 10">
            <a:extLst>
              <a:ext uri="{FF2B5EF4-FFF2-40B4-BE49-F238E27FC236}">
                <a16:creationId xmlns:a16="http://schemas.microsoft.com/office/drawing/2014/main" id="{ACE8EB23-8F08-C7D6-0012-8D12C54BF831}"/>
              </a:ext>
            </a:extLst>
          </p:cNvPr>
          <p:cNvGrpSpPr/>
          <p:nvPr userDrawn="1"/>
        </p:nvGrpSpPr>
        <p:grpSpPr>
          <a:xfrm flipH="1">
            <a:off x="6248402" y="5451475"/>
            <a:ext cx="644525" cy="973138"/>
            <a:chOff x="371475" y="671713"/>
            <a:chExt cx="496540" cy="836738"/>
          </a:xfrm>
          <a:solidFill>
            <a:schemeClr val="accent6"/>
          </a:solidFill>
        </p:grpSpPr>
        <p:sp>
          <p:nvSpPr>
            <p:cNvPr id="12" name="Rectangle 11">
              <a:extLst>
                <a:ext uri="{FF2B5EF4-FFF2-40B4-BE49-F238E27FC236}">
                  <a16:creationId xmlns:a16="http://schemas.microsoft.com/office/drawing/2014/main" id="{CC9F9400-47F6-F610-34A4-AEBB9864732D}"/>
                </a:ext>
              </a:extLst>
            </p:cNvPr>
            <p:cNvSpPr/>
            <p:nvPr/>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3" name="Rectangle 12">
              <a:extLst>
                <a:ext uri="{FF2B5EF4-FFF2-40B4-BE49-F238E27FC236}">
                  <a16:creationId xmlns:a16="http://schemas.microsoft.com/office/drawing/2014/main" id="{9F2269E5-3954-37AE-EF4C-2AAA74454A47}"/>
                </a:ext>
              </a:extLst>
            </p:cNvPr>
            <p:cNvSpPr/>
            <p:nvPr/>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sp>
        <p:nvSpPr>
          <p:cNvPr id="4" name="Picture Placeholder 6"/>
          <p:cNvSpPr>
            <a:spLocks noGrp="1"/>
          </p:cNvSpPr>
          <p:nvPr>
            <p:ph type="pic" sz="quarter" idx="13"/>
          </p:nvPr>
        </p:nvSpPr>
        <p:spPr>
          <a:xfrm>
            <a:off x="647701" y="1470979"/>
            <a:ext cx="5372097" cy="383984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54749" y="1462405"/>
            <a:ext cx="5372097" cy="385699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647699" y="545147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noProof="0"/>
              <a:t>Click to edit Master text styles</a:t>
            </a:r>
          </a:p>
        </p:txBody>
      </p:sp>
      <p:sp>
        <p:nvSpPr>
          <p:cNvPr id="10" name="Text Placeholder 8"/>
          <p:cNvSpPr>
            <a:spLocks noGrp="1"/>
          </p:cNvSpPr>
          <p:nvPr>
            <p:ph type="body" sz="quarter" idx="16"/>
          </p:nvPr>
        </p:nvSpPr>
        <p:spPr>
          <a:xfrm>
            <a:off x="6254748" y="591502"/>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noProof="0"/>
              <a:t>Click to edit Master text styles</a:t>
            </a:r>
          </a:p>
        </p:txBody>
      </p:sp>
    </p:spTree>
    <p:extLst>
      <p:ext uri="{BB962C8B-B14F-4D97-AF65-F5344CB8AC3E}">
        <p14:creationId xmlns:p14="http://schemas.microsoft.com/office/powerpoint/2010/main" val="97848713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F37126-3AA1-49CB-1245-422564887C1B}"/>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0" y="0"/>
            <a:ext cx="6019200"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172202" y="0"/>
            <a:ext cx="6019799"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725351" y="5008563"/>
            <a:ext cx="4910400"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635594" y="5008563"/>
            <a:ext cx="4908708"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Tree>
    <p:extLst>
      <p:ext uri="{BB962C8B-B14F-4D97-AF65-F5344CB8AC3E}">
        <p14:creationId xmlns:p14="http://schemas.microsoft.com/office/powerpoint/2010/main" val="417722847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9C9991-E9F6-DD72-88D9-B9BA8C16F0E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AC686B00-C8F3-20CC-DF7C-5B5194E5D5B8}"/>
              </a:ext>
            </a:extLst>
          </p:cNvPr>
          <p:cNvSpPr/>
          <p:nvPr userDrawn="1"/>
        </p:nvSpPr>
        <p:spPr>
          <a:xfrm>
            <a:off x="1" y="0"/>
            <a:ext cx="53721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B90C777E-A5D5-8DF6-79EF-ABF96044590A}"/>
              </a:ext>
            </a:extLst>
          </p:cNvPr>
          <p:cNvSpPr/>
          <p:nvPr userDrawn="1"/>
        </p:nvSpPr>
        <p:spPr>
          <a:xfrm>
            <a:off x="6819901" y="-19050"/>
            <a:ext cx="53721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371475" y="260352"/>
            <a:ext cx="5618153" cy="63007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80147" y="260352"/>
            <a:ext cx="5619600" cy="63007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725351" y="5008563"/>
            <a:ext cx="4910400"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635594" y="5008563"/>
            <a:ext cx="4908708"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Tree>
    <p:extLst>
      <p:ext uri="{BB962C8B-B14F-4D97-AF65-F5344CB8AC3E}">
        <p14:creationId xmlns:p14="http://schemas.microsoft.com/office/powerpoint/2010/main" val="44661338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5ED66F8-D7B4-C657-1230-A784B95974B1}"/>
              </a:ext>
            </a:extLst>
          </p:cNvPr>
          <p:cNvSpPr/>
          <p:nvPr userDrawn="1"/>
        </p:nvSpPr>
        <p:spPr>
          <a:xfrm>
            <a:off x="370417" y="1233488"/>
            <a:ext cx="2777067"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F9323735-13AD-E30A-BBB3-806A87E0F7D0}"/>
              </a:ext>
            </a:extLst>
          </p:cNvPr>
          <p:cNvSpPr/>
          <p:nvPr userDrawn="1"/>
        </p:nvSpPr>
        <p:spPr>
          <a:xfrm>
            <a:off x="3287184" y="1233488"/>
            <a:ext cx="2774949" cy="496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636FF9F9-874C-53CE-FB6B-8BBE13CA10A5}"/>
              </a:ext>
            </a:extLst>
          </p:cNvPr>
          <p:cNvSpPr/>
          <p:nvPr userDrawn="1"/>
        </p:nvSpPr>
        <p:spPr>
          <a:xfrm>
            <a:off x="6201834" y="1233488"/>
            <a:ext cx="2774951" cy="4967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57A6E307-16B0-79E5-9419-C7F628EE8B42}"/>
              </a:ext>
            </a:extLst>
          </p:cNvPr>
          <p:cNvSpPr/>
          <p:nvPr userDrawn="1"/>
        </p:nvSpPr>
        <p:spPr>
          <a:xfrm>
            <a:off x="9116484" y="1246189"/>
            <a:ext cx="2774949" cy="49672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31EABADA-01ED-67C0-86E7-B1BBCD995004}"/>
              </a:ext>
            </a:extLst>
          </p:cNvPr>
          <p:cNvCxnSpPr/>
          <p:nvPr userDrawn="1"/>
        </p:nvCxnSpPr>
        <p:spPr>
          <a:xfrm>
            <a:off x="590551"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5882AE8-C6C2-F1E0-6634-3793412B6E8B}"/>
              </a:ext>
            </a:extLst>
          </p:cNvPr>
          <p:cNvCxnSpPr/>
          <p:nvPr userDrawn="1"/>
        </p:nvCxnSpPr>
        <p:spPr>
          <a:xfrm>
            <a:off x="3505200"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C6F803-5017-BB6A-FA2D-04191C2284A9}"/>
              </a:ext>
            </a:extLst>
          </p:cNvPr>
          <p:cNvCxnSpPr/>
          <p:nvPr userDrawn="1"/>
        </p:nvCxnSpPr>
        <p:spPr>
          <a:xfrm>
            <a:off x="6419851"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4AE036D-F930-9705-9739-7571A7AFC341}"/>
              </a:ext>
            </a:extLst>
          </p:cNvPr>
          <p:cNvCxnSpPr/>
          <p:nvPr userDrawn="1"/>
        </p:nvCxnSpPr>
        <p:spPr>
          <a:xfrm>
            <a:off x="9334500"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4" name="Picture Placeholder 33"/>
          <p:cNvSpPr>
            <a:spLocks noGrp="1"/>
          </p:cNvSpPr>
          <p:nvPr>
            <p:ph type="pic" sz="quarter" idx="13"/>
          </p:nvPr>
        </p:nvSpPr>
        <p:spPr>
          <a:xfrm>
            <a:off x="876301" y="1739900"/>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5" name="Picture Placeholder 33"/>
          <p:cNvSpPr>
            <a:spLocks noGrp="1"/>
          </p:cNvSpPr>
          <p:nvPr>
            <p:ph type="pic" sz="quarter" idx="14"/>
          </p:nvPr>
        </p:nvSpPr>
        <p:spPr>
          <a:xfrm>
            <a:off x="3829814" y="4263232"/>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6" name="Picture Placeholder 33"/>
          <p:cNvSpPr>
            <a:spLocks noGrp="1"/>
          </p:cNvSpPr>
          <p:nvPr>
            <p:ph type="pic" sz="quarter" idx="15"/>
          </p:nvPr>
        </p:nvSpPr>
        <p:spPr>
          <a:xfrm>
            <a:off x="6744525" y="1739900"/>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8" name="Picture Placeholder 33"/>
          <p:cNvSpPr>
            <a:spLocks noGrp="1"/>
          </p:cNvSpPr>
          <p:nvPr>
            <p:ph type="pic" sz="quarter" idx="17"/>
          </p:nvPr>
        </p:nvSpPr>
        <p:spPr>
          <a:xfrm>
            <a:off x="9659235" y="4263232"/>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40" name="Text Placeholder 39"/>
          <p:cNvSpPr>
            <a:spLocks noGrp="1"/>
          </p:cNvSpPr>
          <p:nvPr>
            <p:ph type="body" sz="quarter" idx="18"/>
          </p:nvPr>
        </p:nvSpPr>
        <p:spPr>
          <a:xfrm>
            <a:off x="590549" y="3949700"/>
            <a:ext cx="2336800" cy="1854200"/>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19"/>
          </p:nvPr>
        </p:nvSpPr>
        <p:spPr>
          <a:xfrm>
            <a:off x="3505963" y="1595835"/>
            <a:ext cx="2336800" cy="1854200"/>
          </a:xfrm>
        </p:spPr>
        <p:txBody>
          <a:bodyPr anchor="b">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0"/>
          </p:nvPr>
        </p:nvSpPr>
        <p:spPr>
          <a:xfrm>
            <a:off x="6420675" y="3949700"/>
            <a:ext cx="2336800" cy="1854200"/>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3" name="Text Placeholder 39"/>
          <p:cNvSpPr>
            <a:spLocks noGrp="1"/>
          </p:cNvSpPr>
          <p:nvPr>
            <p:ph type="body" sz="quarter" idx="21"/>
          </p:nvPr>
        </p:nvSpPr>
        <p:spPr>
          <a:xfrm>
            <a:off x="9335385" y="1595835"/>
            <a:ext cx="2336800" cy="1854200"/>
          </a:xfrm>
        </p:spPr>
        <p:txBody>
          <a:bodyPr anchor="b">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1" name="Slide Number Placeholder 4">
            <a:extLst>
              <a:ext uri="{FF2B5EF4-FFF2-40B4-BE49-F238E27FC236}">
                <a16:creationId xmlns:a16="http://schemas.microsoft.com/office/drawing/2014/main" id="{B29E96F2-4F20-DB2C-EC5E-A56AE4E87621}"/>
              </a:ext>
            </a:extLst>
          </p:cNvPr>
          <p:cNvSpPr>
            <a:spLocks noGrp="1"/>
          </p:cNvSpPr>
          <p:nvPr>
            <p:ph type="sldNum" sz="quarter" idx="22"/>
          </p:nvPr>
        </p:nvSpPr>
        <p:spPr/>
        <p:txBody>
          <a:bodyPr/>
          <a:lstStyle>
            <a:lvl1pPr>
              <a:defRPr/>
            </a:lvl1pPr>
          </a:lstStyle>
          <a:p>
            <a:pPr>
              <a:defRPr/>
            </a:pPr>
            <a:fld id="{743FEAC7-3FC0-4ADF-9B04-92ACDFBA8924}" type="slidenum">
              <a:rPr lang="en-US"/>
              <a:pPr>
                <a:defRPr/>
              </a:pPr>
              <a:t>‹#›</a:t>
            </a:fld>
            <a:endParaRPr lang="en-US" dirty="0"/>
          </a:p>
        </p:txBody>
      </p:sp>
    </p:spTree>
    <p:extLst>
      <p:ext uri="{BB962C8B-B14F-4D97-AF65-F5344CB8AC3E}">
        <p14:creationId xmlns:p14="http://schemas.microsoft.com/office/powerpoint/2010/main" val="28337908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B181DA-B809-A33C-5B9C-AB03585CDECA}"/>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890A7BF7-B4F3-D2BB-1993-1F665C990862}"/>
              </a:ext>
            </a:extLst>
          </p:cNvPr>
          <p:cNvSpPr/>
          <p:nvPr userDrawn="1"/>
        </p:nvSpPr>
        <p:spPr>
          <a:xfrm>
            <a:off x="6769100" y="0"/>
            <a:ext cx="2711451"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67D25AFF-15D1-65A6-C7A2-90764F071E35}"/>
              </a:ext>
            </a:extLst>
          </p:cNvPr>
          <p:cNvSpPr/>
          <p:nvPr userDrawn="1"/>
        </p:nvSpPr>
        <p:spPr>
          <a:xfrm>
            <a:off x="9480552" y="2286000"/>
            <a:ext cx="2711449"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F54006F-7F61-B5B6-B6DD-B4D634A25F59}"/>
              </a:ext>
            </a:extLst>
          </p:cNvPr>
          <p:cNvSpPr/>
          <p:nvPr userDrawn="1"/>
        </p:nvSpPr>
        <p:spPr>
          <a:xfrm>
            <a:off x="6769100" y="4572000"/>
            <a:ext cx="2711451" cy="228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D2FBC601-D600-17BE-1B09-0686B772C6FF}"/>
              </a:ext>
            </a:extLst>
          </p:cNvPr>
          <p:cNvSpPr/>
          <p:nvPr userDrawn="1"/>
        </p:nvSpPr>
        <p:spPr>
          <a:xfrm>
            <a:off x="9480552" y="0"/>
            <a:ext cx="2711449"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197C7E24-F758-8D87-3406-75E3AB62F178}"/>
              </a:ext>
            </a:extLst>
          </p:cNvPr>
          <p:cNvSpPr/>
          <p:nvPr userDrawn="1"/>
        </p:nvSpPr>
        <p:spPr>
          <a:xfrm>
            <a:off x="6769100" y="2286000"/>
            <a:ext cx="2709333"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83237531-A901-3823-4609-9FAA7D1894F6}"/>
              </a:ext>
            </a:extLst>
          </p:cNvPr>
          <p:cNvSpPr/>
          <p:nvPr userDrawn="1"/>
        </p:nvSpPr>
        <p:spPr>
          <a:xfrm>
            <a:off x="9480552" y="4572000"/>
            <a:ext cx="2711449"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Isosceles Triangle 9">
            <a:extLst>
              <a:ext uri="{FF2B5EF4-FFF2-40B4-BE49-F238E27FC236}">
                <a16:creationId xmlns:a16="http://schemas.microsoft.com/office/drawing/2014/main" id="{24DE2572-4231-A04F-4788-159DAF19D4E4}"/>
              </a:ext>
            </a:extLst>
          </p:cNvPr>
          <p:cNvSpPr/>
          <p:nvPr userDrawn="1"/>
        </p:nvSpPr>
        <p:spPr>
          <a:xfrm rot="5400000">
            <a:off x="9422342" y="1049867"/>
            <a:ext cx="298450" cy="18626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Isosceles Triangle 10">
            <a:extLst>
              <a:ext uri="{FF2B5EF4-FFF2-40B4-BE49-F238E27FC236}">
                <a16:creationId xmlns:a16="http://schemas.microsoft.com/office/drawing/2014/main" id="{184CB242-8741-8C6D-AA72-9719601B4336}"/>
              </a:ext>
            </a:extLst>
          </p:cNvPr>
          <p:cNvSpPr/>
          <p:nvPr userDrawn="1"/>
        </p:nvSpPr>
        <p:spPr>
          <a:xfrm rot="16200000">
            <a:off x="9238192" y="3335867"/>
            <a:ext cx="298450" cy="18626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2" name="Isosceles Triangle 11">
            <a:extLst>
              <a:ext uri="{FF2B5EF4-FFF2-40B4-BE49-F238E27FC236}">
                <a16:creationId xmlns:a16="http://schemas.microsoft.com/office/drawing/2014/main" id="{186F385A-6BA3-CFCB-05A6-DED7603E287E}"/>
              </a:ext>
            </a:extLst>
          </p:cNvPr>
          <p:cNvSpPr/>
          <p:nvPr userDrawn="1"/>
        </p:nvSpPr>
        <p:spPr>
          <a:xfrm rot="5400000">
            <a:off x="9422342" y="5621867"/>
            <a:ext cx="298450" cy="18626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1"/>
            <a:ext cx="6168473" cy="758824"/>
          </a:xfrm>
        </p:spPr>
        <p:txBody>
          <a:bodyPr/>
          <a:lstStyle/>
          <a:p>
            <a:r>
              <a:rPr lang="en-US"/>
              <a:t>Click to edit Master title style</a:t>
            </a:r>
            <a:endParaRPr lang="en-US" dirty="0"/>
          </a:p>
        </p:txBody>
      </p:sp>
      <p:sp>
        <p:nvSpPr>
          <p:cNvPr id="45" name="Picture Placeholder 33"/>
          <p:cNvSpPr>
            <a:spLocks noGrp="1"/>
          </p:cNvSpPr>
          <p:nvPr>
            <p:ph type="pic" sz="quarter" idx="13"/>
          </p:nvPr>
        </p:nvSpPr>
        <p:spPr>
          <a:xfrm>
            <a:off x="10133589" y="561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6" name="Picture Placeholder 33"/>
          <p:cNvSpPr>
            <a:spLocks noGrp="1"/>
          </p:cNvSpPr>
          <p:nvPr>
            <p:ph type="pic" sz="quarter" idx="14"/>
          </p:nvPr>
        </p:nvSpPr>
        <p:spPr>
          <a:xfrm>
            <a:off x="7421034" y="2847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7" name="Picture Placeholder 33"/>
          <p:cNvSpPr>
            <a:spLocks noGrp="1"/>
          </p:cNvSpPr>
          <p:nvPr>
            <p:ph type="pic" sz="quarter" idx="15"/>
          </p:nvPr>
        </p:nvSpPr>
        <p:spPr>
          <a:xfrm>
            <a:off x="10133589" y="5133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8" name="Picture Placeholder 6"/>
          <p:cNvSpPr>
            <a:spLocks noGrp="1"/>
          </p:cNvSpPr>
          <p:nvPr>
            <p:ph type="pic" sz="quarter" idx="16"/>
          </p:nvPr>
        </p:nvSpPr>
        <p:spPr>
          <a:xfrm>
            <a:off x="371477" y="1233488"/>
            <a:ext cx="6168473" cy="5624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7" name="Text Placeholder 39"/>
          <p:cNvSpPr>
            <a:spLocks noGrp="1"/>
          </p:cNvSpPr>
          <p:nvPr>
            <p:ph type="body" sz="quarter" idx="18"/>
          </p:nvPr>
        </p:nvSpPr>
        <p:spPr>
          <a:xfrm>
            <a:off x="6956243" y="215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8" name="Text Placeholder 39"/>
          <p:cNvSpPr>
            <a:spLocks noGrp="1"/>
          </p:cNvSpPr>
          <p:nvPr>
            <p:ph type="body" sz="quarter" idx="19"/>
          </p:nvPr>
        </p:nvSpPr>
        <p:spPr>
          <a:xfrm>
            <a:off x="9668059" y="2501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9" name="Text Placeholder 39"/>
          <p:cNvSpPr>
            <a:spLocks noGrp="1"/>
          </p:cNvSpPr>
          <p:nvPr>
            <p:ph type="body" sz="quarter" idx="20"/>
          </p:nvPr>
        </p:nvSpPr>
        <p:spPr>
          <a:xfrm>
            <a:off x="6956241" y="4787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041099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592E15-AA3C-AF25-E771-AAC9D1628E62}"/>
              </a:ext>
            </a:extLst>
          </p:cNvPr>
          <p:cNvSpPr/>
          <p:nvPr userDrawn="1"/>
        </p:nvSpPr>
        <p:spPr>
          <a:xfrm>
            <a:off x="980018" y="4514851"/>
            <a:ext cx="2379133" cy="1685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3E78181D-3CBB-6401-F29E-12F8124943FC}"/>
              </a:ext>
            </a:extLst>
          </p:cNvPr>
          <p:cNvSpPr/>
          <p:nvPr userDrawn="1"/>
        </p:nvSpPr>
        <p:spPr>
          <a:xfrm>
            <a:off x="3621618" y="4514851"/>
            <a:ext cx="2379133" cy="1685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D6C078F5-564A-E1C9-865E-CA253D090D46}"/>
              </a:ext>
            </a:extLst>
          </p:cNvPr>
          <p:cNvSpPr/>
          <p:nvPr userDrawn="1"/>
        </p:nvSpPr>
        <p:spPr>
          <a:xfrm>
            <a:off x="6263218" y="4514851"/>
            <a:ext cx="2379133" cy="16859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882703FB-E168-7855-31EC-03CE56BD3DF1}"/>
              </a:ext>
            </a:extLst>
          </p:cNvPr>
          <p:cNvSpPr/>
          <p:nvPr userDrawn="1"/>
        </p:nvSpPr>
        <p:spPr>
          <a:xfrm>
            <a:off x="8904818" y="4514851"/>
            <a:ext cx="2379133" cy="16859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5C02F048-8C34-EC43-55B8-54CE1C205D21}"/>
              </a:ext>
            </a:extLst>
          </p:cNvPr>
          <p:cNvCxnSpPr>
            <a:cxnSpLocks/>
          </p:cNvCxnSpPr>
          <p:nvPr userDrawn="1"/>
        </p:nvCxnSpPr>
        <p:spPr>
          <a:xfrm>
            <a:off x="980018" y="4357688"/>
            <a:ext cx="237913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AA5EF9C-64E7-D1E1-5C99-3CD8938FD57E}"/>
              </a:ext>
            </a:extLst>
          </p:cNvPr>
          <p:cNvCxnSpPr>
            <a:cxnSpLocks/>
          </p:cNvCxnSpPr>
          <p:nvPr userDrawn="1"/>
        </p:nvCxnSpPr>
        <p:spPr>
          <a:xfrm>
            <a:off x="3621618" y="4357688"/>
            <a:ext cx="237913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2126745-9F76-8834-F031-06007178EBC5}"/>
              </a:ext>
            </a:extLst>
          </p:cNvPr>
          <p:cNvCxnSpPr>
            <a:cxnSpLocks/>
          </p:cNvCxnSpPr>
          <p:nvPr userDrawn="1"/>
        </p:nvCxnSpPr>
        <p:spPr>
          <a:xfrm>
            <a:off x="6263218" y="4357688"/>
            <a:ext cx="2379133"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1A10D9-9124-4379-80D5-E970D5F5B4B0}"/>
              </a:ext>
            </a:extLst>
          </p:cNvPr>
          <p:cNvCxnSpPr>
            <a:cxnSpLocks/>
          </p:cNvCxnSpPr>
          <p:nvPr userDrawn="1"/>
        </p:nvCxnSpPr>
        <p:spPr>
          <a:xfrm>
            <a:off x="8904818" y="4357688"/>
            <a:ext cx="2379133"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p:cNvSpPr>
            <a:spLocks noGrp="1"/>
          </p:cNvSpPr>
          <p:nvPr>
            <p:ph type="pic" sz="quarter" idx="16"/>
          </p:nvPr>
        </p:nvSpPr>
        <p:spPr>
          <a:xfrm>
            <a:off x="371477" y="1233488"/>
            <a:ext cx="11520487" cy="304975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0" name="Picture Placeholder 33"/>
          <p:cNvSpPr>
            <a:spLocks noGrp="1"/>
          </p:cNvSpPr>
          <p:nvPr>
            <p:ph type="pic" sz="quarter" idx="13"/>
          </p:nvPr>
        </p:nvSpPr>
        <p:spPr>
          <a:xfrm>
            <a:off x="1466711"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5" name="Picture Placeholder 33"/>
          <p:cNvSpPr>
            <a:spLocks noGrp="1"/>
          </p:cNvSpPr>
          <p:nvPr>
            <p:ph type="pic" sz="quarter" idx="17"/>
          </p:nvPr>
        </p:nvSpPr>
        <p:spPr>
          <a:xfrm>
            <a:off x="4108135"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6" name="Picture Placeholder 33"/>
          <p:cNvSpPr>
            <a:spLocks noGrp="1"/>
          </p:cNvSpPr>
          <p:nvPr>
            <p:ph type="pic" sz="quarter" idx="18"/>
          </p:nvPr>
        </p:nvSpPr>
        <p:spPr>
          <a:xfrm>
            <a:off x="6749558"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7" name="Picture Placeholder 33"/>
          <p:cNvSpPr>
            <a:spLocks noGrp="1"/>
          </p:cNvSpPr>
          <p:nvPr>
            <p:ph type="pic" sz="quarter" idx="19"/>
          </p:nvPr>
        </p:nvSpPr>
        <p:spPr>
          <a:xfrm>
            <a:off x="9435089"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38" name="Text Placeholder 39"/>
          <p:cNvSpPr>
            <a:spLocks noGrp="1"/>
          </p:cNvSpPr>
          <p:nvPr>
            <p:ph type="body" sz="quarter" idx="20"/>
          </p:nvPr>
        </p:nvSpPr>
        <p:spPr>
          <a:xfrm>
            <a:off x="1091465"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1"/>
          </p:nvPr>
        </p:nvSpPr>
        <p:spPr>
          <a:xfrm>
            <a:off x="3732888"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2"/>
          </p:nvPr>
        </p:nvSpPr>
        <p:spPr>
          <a:xfrm>
            <a:off x="6374311"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3"/>
          </p:nvPr>
        </p:nvSpPr>
        <p:spPr>
          <a:xfrm>
            <a:off x="9015733"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1" name="Slide Number Placeholder 4">
            <a:extLst>
              <a:ext uri="{FF2B5EF4-FFF2-40B4-BE49-F238E27FC236}">
                <a16:creationId xmlns:a16="http://schemas.microsoft.com/office/drawing/2014/main" id="{8685423A-427A-6C75-306E-D622019289E7}"/>
              </a:ext>
            </a:extLst>
          </p:cNvPr>
          <p:cNvSpPr>
            <a:spLocks noGrp="1"/>
          </p:cNvSpPr>
          <p:nvPr>
            <p:ph type="sldNum" sz="quarter" idx="24"/>
          </p:nvPr>
        </p:nvSpPr>
        <p:spPr/>
        <p:txBody>
          <a:bodyPr/>
          <a:lstStyle>
            <a:lvl1pPr>
              <a:defRPr/>
            </a:lvl1pPr>
          </a:lstStyle>
          <a:p>
            <a:pPr>
              <a:defRPr/>
            </a:pPr>
            <a:fld id="{C2E7F3C8-CBD3-45D7-B321-E83804CD4EEB}" type="slidenum">
              <a:rPr lang="en-US"/>
              <a:pPr>
                <a:defRPr/>
              </a:pPr>
              <a:t>‹#›</a:t>
            </a:fld>
            <a:endParaRPr lang="en-US" dirty="0"/>
          </a:p>
        </p:txBody>
      </p:sp>
    </p:spTree>
    <p:extLst>
      <p:ext uri="{BB962C8B-B14F-4D97-AF65-F5344CB8AC3E}">
        <p14:creationId xmlns:p14="http://schemas.microsoft.com/office/powerpoint/2010/main" val="123559468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CB026E1-F464-3F53-95C3-2E65233452DB}"/>
              </a:ext>
            </a:extLst>
          </p:cNvPr>
          <p:cNvSpPr/>
          <p:nvPr userDrawn="1"/>
        </p:nvSpPr>
        <p:spPr>
          <a:xfrm>
            <a:off x="4614333" y="1233488"/>
            <a:ext cx="2372784" cy="5148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4" name="Group 4">
            <a:extLst>
              <a:ext uri="{FF2B5EF4-FFF2-40B4-BE49-F238E27FC236}">
                <a16:creationId xmlns:a16="http://schemas.microsoft.com/office/drawing/2014/main" id="{2F3AB526-542D-1395-B4C0-A457575EE310}"/>
              </a:ext>
            </a:extLst>
          </p:cNvPr>
          <p:cNvGrpSpPr>
            <a:grpSpLocks/>
          </p:cNvGrpSpPr>
          <p:nvPr userDrawn="1"/>
        </p:nvGrpSpPr>
        <p:grpSpPr bwMode="auto">
          <a:xfrm>
            <a:off x="4842934" y="2462213"/>
            <a:ext cx="1917700" cy="2690812"/>
            <a:chOff x="4790661" y="2266122"/>
            <a:chExt cx="1918252" cy="2852530"/>
          </a:xfrm>
        </p:grpSpPr>
        <p:cxnSp>
          <p:nvCxnSpPr>
            <p:cNvPr id="5" name="Straight Connector 4">
              <a:extLst>
                <a:ext uri="{FF2B5EF4-FFF2-40B4-BE49-F238E27FC236}">
                  <a16:creationId xmlns:a16="http://schemas.microsoft.com/office/drawing/2014/main" id="{D7BB1752-67CB-3BEC-79D0-F77E5A64D339}"/>
                </a:ext>
              </a:extLst>
            </p:cNvPr>
            <p:cNvCxnSpPr/>
            <p:nvPr userDrawn="1"/>
          </p:nvCxnSpPr>
          <p:spPr>
            <a:xfrm>
              <a:off x="4790661" y="226612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CD54569-D658-303F-5030-E2D40EF3B2B8}"/>
                </a:ext>
              </a:extLst>
            </p:cNvPr>
            <p:cNvCxnSpPr/>
            <p:nvPr userDrawn="1"/>
          </p:nvCxnSpPr>
          <p:spPr>
            <a:xfrm>
              <a:off x="4790661" y="3693229"/>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4ED3489-2552-E907-1553-6ADDF289E434}"/>
                </a:ext>
              </a:extLst>
            </p:cNvPr>
            <p:cNvCxnSpPr/>
            <p:nvPr userDrawn="1"/>
          </p:nvCxnSpPr>
          <p:spPr>
            <a:xfrm>
              <a:off x="4790661" y="511865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a:extLst>
              <a:ext uri="{FF2B5EF4-FFF2-40B4-BE49-F238E27FC236}">
                <a16:creationId xmlns:a16="http://schemas.microsoft.com/office/drawing/2014/main" id="{262B66E4-E8EA-ABD3-8107-4C39E83BA86C}"/>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12">
            <a:extLst>
              <a:ext uri="{FF2B5EF4-FFF2-40B4-BE49-F238E27FC236}">
                <a16:creationId xmlns:a16="http://schemas.microsoft.com/office/drawing/2014/main" id="{B2CD99CD-37D0-60F1-512C-6C16C4DDB8A6}"/>
              </a:ext>
            </a:extLst>
          </p:cNvPr>
          <p:cNvGrpSpPr>
            <a:grpSpLocks/>
          </p:cNvGrpSpPr>
          <p:nvPr userDrawn="1"/>
        </p:nvGrpSpPr>
        <p:grpSpPr bwMode="auto">
          <a:xfrm>
            <a:off x="7090833" y="2462213"/>
            <a:ext cx="4800600" cy="2690812"/>
            <a:chOff x="4790661" y="2266122"/>
            <a:chExt cx="1918252" cy="2852530"/>
          </a:xfrm>
        </p:grpSpPr>
        <p:cxnSp>
          <p:nvCxnSpPr>
            <p:cNvPr id="10" name="Straight Connector 9">
              <a:extLst>
                <a:ext uri="{FF2B5EF4-FFF2-40B4-BE49-F238E27FC236}">
                  <a16:creationId xmlns:a16="http://schemas.microsoft.com/office/drawing/2014/main" id="{127D66AA-A0C6-107B-E9CA-31054A0C5811}"/>
                </a:ext>
              </a:extLst>
            </p:cNvPr>
            <p:cNvCxnSpPr/>
            <p:nvPr userDrawn="1"/>
          </p:nvCxnSpPr>
          <p:spPr>
            <a:xfrm>
              <a:off x="4790661" y="226612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E18AE61-93CD-D0E8-74EF-251A1792364F}"/>
                </a:ext>
              </a:extLst>
            </p:cNvPr>
            <p:cNvCxnSpPr/>
            <p:nvPr userDrawn="1"/>
          </p:nvCxnSpPr>
          <p:spPr>
            <a:xfrm>
              <a:off x="4790661" y="3693229"/>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2C25A62-3DA8-D436-C332-1BEA05719BE6}"/>
                </a:ext>
              </a:extLst>
            </p:cNvPr>
            <p:cNvCxnSpPr/>
            <p:nvPr userDrawn="1"/>
          </p:nvCxnSpPr>
          <p:spPr>
            <a:xfrm>
              <a:off x="4790661" y="511865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p:cNvSpPr>
            <a:spLocks noGrp="1"/>
          </p:cNvSpPr>
          <p:nvPr>
            <p:ph type="pic" sz="quarter" idx="16"/>
          </p:nvPr>
        </p:nvSpPr>
        <p:spPr>
          <a:xfrm>
            <a:off x="371476" y="1233488"/>
            <a:ext cx="4140891" cy="514826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9" name="Text Placeholder 39"/>
          <p:cNvSpPr>
            <a:spLocks noGrp="1"/>
          </p:cNvSpPr>
          <p:nvPr>
            <p:ph type="body" sz="quarter" idx="20"/>
          </p:nvPr>
        </p:nvSpPr>
        <p:spPr>
          <a:xfrm>
            <a:off x="7166509" y="1463643"/>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1"/>
          </p:nvPr>
        </p:nvSpPr>
        <p:spPr>
          <a:xfrm>
            <a:off x="7166509" y="2741755"/>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2"/>
          </p:nvPr>
        </p:nvSpPr>
        <p:spPr>
          <a:xfrm>
            <a:off x="7166509" y="4069997"/>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3"/>
          </p:nvPr>
        </p:nvSpPr>
        <p:spPr>
          <a:xfrm>
            <a:off x="7166509" y="5394355"/>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3" name="Picture Placeholder 33"/>
          <p:cNvSpPr>
            <a:spLocks noGrp="1"/>
          </p:cNvSpPr>
          <p:nvPr>
            <p:ph type="pic" sz="quarter" idx="13"/>
          </p:nvPr>
        </p:nvSpPr>
        <p:spPr>
          <a:xfrm>
            <a:off x="5227572" y="1437540"/>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4" name="Picture Placeholder 33"/>
          <p:cNvSpPr>
            <a:spLocks noGrp="1"/>
          </p:cNvSpPr>
          <p:nvPr>
            <p:ph type="pic" sz="quarter" idx="24"/>
          </p:nvPr>
        </p:nvSpPr>
        <p:spPr>
          <a:xfrm>
            <a:off x="5227572" y="2715652"/>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5" name="Picture Placeholder 33"/>
          <p:cNvSpPr>
            <a:spLocks noGrp="1"/>
          </p:cNvSpPr>
          <p:nvPr>
            <p:ph type="pic" sz="quarter" idx="25"/>
          </p:nvPr>
        </p:nvSpPr>
        <p:spPr>
          <a:xfrm>
            <a:off x="5227572" y="4043894"/>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6" name="Picture Placeholder 33"/>
          <p:cNvSpPr>
            <a:spLocks noGrp="1"/>
          </p:cNvSpPr>
          <p:nvPr>
            <p:ph type="pic" sz="quarter" idx="26"/>
          </p:nvPr>
        </p:nvSpPr>
        <p:spPr>
          <a:xfrm>
            <a:off x="5227572" y="5368252"/>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13" name="Slide Number Placeholder 4">
            <a:extLst>
              <a:ext uri="{FF2B5EF4-FFF2-40B4-BE49-F238E27FC236}">
                <a16:creationId xmlns:a16="http://schemas.microsoft.com/office/drawing/2014/main" id="{6A8CECBA-CD51-F5FF-7AA6-F847012B91C2}"/>
              </a:ext>
            </a:extLst>
          </p:cNvPr>
          <p:cNvSpPr>
            <a:spLocks noGrp="1"/>
          </p:cNvSpPr>
          <p:nvPr>
            <p:ph type="sldNum" sz="quarter" idx="27"/>
          </p:nvPr>
        </p:nvSpPr>
        <p:spPr/>
        <p:txBody>
          <a:bodyPr/>
          <a:lstStyle>
            <a:lvl1pPr>
              <a:defRPr/>
            </a:lvl1pPr>
          </a:lstStyle>
          <a:p>
            <a:pPr>
              <a:defRPr/>
            </a:pPr>
            <a:fld id="{1A1CF06A-AC26-4B35-BAC1-0366DEEEA1CC}" type="slidenum">
              <a:rPr lang="en-US"/>
              <a:pPr>
                <a:defRPr/>
              </a:pPr>
              <a:t>‹#›</a:t>
            </a:fld>
            <a:endParaRPr lang="en-US" dirty="0"/>
          </a:p>
        </p:txBody>
      </p:sp>
    </p:spTree>
    <p:extLst>
      <p:ext uri="{BB962C8B-B14F-4D97-AF65-F5344CB8AC3E}">
        <p14:creationId xmlns:p14="http://schemas.microsoft.com/office/powerpoint/2010/main" val="367925768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FE0852C-28BC-8D30-4755-18DCFEEE50F0}"/>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9581988-658A-E5D0-ABB1-FFF0659EDC70}"/>
              </a:ext>
            </a:extLst>
          </p:cNvPr>
          <p:cNvSpPr/>
          <p:nvPr userDrawn="1"/>
        </p:nvSpPr>
        <p:spPr>
          <a:xfrm>
            <a:off x="370417" y="1233489"/>
            <a:ext cx="2294467" cy="242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2672DC20-8D85-4037-1B15-BBC2F587C629}"/>
              </a:ext>
            </a:extLst>
          </p:cNvPr>
          <p:cNvSpPr/>
          <p:nvPr userDrawn="1"/>
        </p:nvSpPr>
        <p:spPr>
          <a:xfrm>
            <a:off x="370417" y="3773489"/>
            <a:ext cx="2294467" cy="242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B80CF542-6C27-0ECF-B6E2-F27CA6821844}"/>
              </a:ext>
            </a:extLst>
          </p:cNvPr>
          <p:cNvSpPr/>
          <p:nvPr userDrawn="1"/>
        </p:nvSpPr>
        <p:spPr>
          <a:xfrm>
            <a:off x="6170084" y="1233489"/>
            <a:ext cx="2294467" cy="2427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D9DFCAA7-FD97-96DE-4A0C-99B28E2A65D5}"/>
              </a:ext>
            </a:extLst>
          </p:cNvPr>
          <p:cNvSpPr/>
          <p:nvPr userDrawn="1"/>
        </p:nvSpPr>
        <p:spPr>
          <a:xfrm>
            <a:off x="6170084" y="3773489"/>
            <a:ext cx="2294467" cy="24272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E66DA9AE-EE26-2DED-753A-21B5AFDBF2B0}"/>
              </a:ext>
            </a:extLst>
          </p:cNvPr>
          <p:cNvSpPr/>
          <p:nvPr userDrawn="1"/>
        </p:nvSpPr>
        <p:spPr>
          <a:xfrm>
            <a:off x="2730501" y="1233489"/>
            <a:ext cx="3342217"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A905C10B-DC5B-FD1A-CAD1-E7644331B319}"/>
              </a:ext>
            </a:extLst>
          </p:cNvPr>
          <p:cNvSpPr/>
          <p:nvPr userDrawn="1"/>
        </p:nvSpPr>
        <p:spPr>
          <a:xfrm>
            <a:off x="2730501" y="3773489"/>
            <a:ext cx="3342217"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CA2C580B-391C-4D5B-6297-74A89DAEF888}"/>
              </a:ext>
            </a:extLst>
          </p:cNvPr>
          <p:cNvSpPr/>
          <p:nvPr userDrawn="1"/>
        </p:nvSpPr>
        <p:spPr>
          <a:xfrm>
            <a:off x="8549217" y="1233489"/>
            <a:ext cx="3342216"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Rectangle 10">
            <a:extLst>
              <a:ext uri="{FF2B5EF4-FFF2-40B4-BE49-F238E27FC236}">
                <a16:creationId xmlns:a16="http://schemas.microsoft.com/office/drawing/2014/main" id="{F56072F9-0F68-232C-0B89-44C3B993A6B6}"/>
              </a:ext>
            </a:extLst>
          </p:cNvPr>
          <p:cNvSpPr/>
          <p:nvPr userDrawn="1"/>
        </p:nvSpPr>
        <p:spPr>
          <a:xfrm>
            <a:off x="8549217" y="3773489"/>
            <a:ext cx="3342216"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615474" y="1713955"/>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9" name="Text Placeholder 39"/>
          <p:cNvSpPr>
            <a:spLocks noGrp="1"/>
          </p:cNvSpPr>
          <p:nvPr>
            <p:ph type="body" sz="quarter" idx="20"/>
          </p:nvPr>
        </p:nvSpPr>
        <p:spPr>
          <a:xfrm>
            <a:off x="2900245" y="1460126"/>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5" name="Text Placeholder 39"/>
          <p:cNvSpPr>
            <a:spLocks noGrp="1"/>
          </p:cNvSpPr>
          <p:nvPr>
            <p:ph type="body" sz="quarter" idx="27"/>
          </p:nvPr>
        </p:nvSpPr>
        <p:spPr>
          <a:xfrm>
            <a:off x="2900245" y="3999809"/>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9" name="Text Placeholder 39"/>
          <p:cNvSpPr>
            <a:spLocks noGrp="1"/>
          </p:cNvSpPr>
          <p:nvPr>
            <p:ph type="body" sz="quarter" idx="28"/>
          </p:nvPr>
        </p:nvSpPr>
        <p:spPr>
          <a:xfrm>
            <a:off x="8719399" y="1460126"/>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50" name="Text Placeholder 39"/>
          <p:cNvSpPr>
            <a:spLocks noGrp="1"/>
          </p:cNvSpPr>
          <p:nvPr>
            <p:ph type="body" sz="quarter" idx="29"/>
          </p:nvPr>
        </p:nvSpPr>
        <p:spPr>
          <a:xfrm>
            <a:off x="8719399" y="3999809"/>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51" name="Picture Placeholder 33"/>
          <p:cNvSpPr>
            <a:spLocks noGrp="1"/>
          </p:cNvSpPr>
          <p:nvPr>
            <p:ph type="pic" sz="quarter" idx="30"/>
          </p:nvPr>
        </p:nvSpPr>
        <p:spPr>
          <a:xfrm>
            <a:off x="615474" y="4253638"/>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52" name="Picture Placeholder 33"/>
          <p:cNvSpPr>
            <a:spLocks noGrp="1"/>
          </p:cNvSpPr>
          <p:nvPr>
            <p:ph type="pic" sz="quarter" idx="31"/>
          </p:nvPr>
        </p:nvSpPr>
        <p:spPr>
          <a:xfrm>
            <a:off x="6415151" y="4253638"/>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53" name="Picture Placeholder 33"/>
          <p:cNvSpPr>
            <a:spLocks noGrp="1"/>
          </p:cNvSpPr>
          <p:nvPr>
            <p:ph type="pic" sz="quarter" idx="32"/>
          </p:nvPr>
        </p:nvSpPr>
        <p:spPr>
          <a:xfrm>
            <a:off x="6415151" y="1713954"/>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12" name="Slide Number Placeholder 4">
            <a:extLst>
              <a:ext uri="{FF2B5EF4-FFF2-40B4-BE49-F238E27FC236}">
                <a16:creationId xmlns:a16="http://schemas.microsoft.com/office/drawing/2014/main" id="{8392D794-3DED-9793-7967-94DC75014BA1}"/>
              </a:ext>
            </a:extLst>
          </p:cNvPr>
          <p:cNvSpPr>
            <a:spLocks noGrp="1"/>
          </p:cNvSpPr>
          <p:nvPr>
            <p:ph type="sldNum" sz="quarter" idx="33"/>
          </p:nvPr>
        </p:nvSpPr>
        <p:spPr/>
        <p:txBody>
          <a:bodyPr/>
          <a:lstStyle>
            <a:lvl1pPr>
              <a:defRPr/>
            </a:lvl1pPr>
          </a:lstStyle>
          <a:p>
            <a:pPr>
              <a:defRPr/>
            </a:pPr>
            <a:fld id="{77E5E36E-1CCB-4511-97BD-EA3C23A5E30F}" type="slidenum">
              <a:rPr lang="en-US"/>
              <a:pPr>
                <a:defRPr/>
              </a:pPr>
              <a:t>‹#›</a:t>
            </a:fld>
            <a:endParaRPr lang="en-US" dirty="0"/>
          </a:p>
        </p:txBody>
      </p:sp>
    </p:spTree>
    <p:extLst>
      <p:ext uri="{BB962C8B-B14F-4D97-AF65-F5344CB8AC3E}">
        <p14:creationId xmlns:p14="http://schemas.microsoft.com/office/powerpoint/2010/main" val="2586538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AE2EFB-7667-008F-572D-C094A958CC3C}"/>
              </a:ext>
            </a:extLst>
          </p:cNvPr>
          <p:cNvSpPr/>
          <p:nvPr userDrawn="1"/>
        </p:nvSpPr>
        <p:spPr>
          <a:xfrm>
            <a:off x="370418" y="1660525"/>
            <a:ext cx="2688167" cy="2427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371345C5-DBAE-C0EF-0DC4-B418E89B9AF4}"/>
              </a:ext>
            </a:extLst>
          </p:cNvPr>
          <p:cNvSpPr/>
          <p:nvPr userDrawn="1"/>
        </p:nvSpPr>
        <p:spPr>
          <a:xfrm>
            <a:off x="3316818" y="1660525"/>
            <a:ext cx="2686049" cy="2427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F3532284-3E5B-383F-CC2F-DAA51626E7A5}"/>
              </a:ext>
            </a:extLst>
          </p:cNvPr>
          <p:cNvSpPr/>
          <p:nvPr userDrawn="1"/>
        </p:nvSpPr>
        <p:spPr>
          <a:xfrm>
            <a:off x="6261100" y="1660525"/>
            <a:ext cx="2686051" cy="2427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A7F8BC0-7B72-FD0C-0F7B-37AC1677EDE6}"/>
              </a:ext>
            </a:extLst>
          </p:cNvPr>
          <p:cNvSpPr/>
          <p:nvPr userDrawn="1"/>
        </p:nvSpPr>
        <p:spPr>
          <a:xfrm>
            <a:off x="9205385" y="1660525"/>
            <a:ext cx="2686049" cy="24272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DF5985E9-2422-52E4-2979-7328C0BD8948}"/>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467421"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28" name="Picture Placeholder 33"/>
          <p:cNvSpPr>
            <a:spLocks noGrp="1"/>
          </p:cNvSpPr>
          <p:nvPr>
            <p:ph type="pic" sz="quarter" idx="21"/>
          </p:nvPr>
        </p:nvSpPr>
        <p:spPr>
          <a:xfrm>
            <a:off x="3412046"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29" name="Picture Placeholder 33"/>
          <p:cNvSpPr>
            <a:spLocks noGrp="1"/>
          </p:cNvSpPr>
          <p:nvPr>
            <p:ph type="pic" sz="quarter" idx="22"/>
          </p:nvPr>
        </p:nvSpPr>
        <p:spPr>
          <a:xfrm>
            <a:off x="6356670"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0" name="Picture Placeholder 33"/>
          <p:cNvSpPr>
            <a:spLocks noGrp="1"/>
          </p:cNvSpPr>
          <p:nvPr>
            <p:ph type="pic" sz="quarter" idx="23"/>
          </p:nvPr>
        </p:nvSpPr>
        <p:spPr>
          <a:xfrm>
            <a:off x="9301296"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1" name="Text Placeholder 39"/>
          <p:cNvSpPr>
            <a:spLocks noGrp="1"/>
          </p:cNvSpPr>
          <p:nvPr>
            <p:ph type="body" sz="quarter" idx="20"/>
          </p:nvPr>
        </p:nvSpPr>
        <p:spPr>
          <a:xfrm>
            <a:off x="371475" y="4302784"/>
            <a:ext cx="2686613" cy="666781"/>
          </a:xfrm>
        </p:spPr>
        <p:txBody>
          <a:bodyPr>
            <a:noAutofit/>
          </a:bodyPr>
          <a:lstStyle>
            <a:lvl1pPr marL="0" indent="0" algn="ctr">
              <a:buNone/>
              <a:defRPr sz="1500" b="1">
                <a:solidFill>
                  <a:schemeClr val="accent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3" name="Text Placeholder 39"/>
          <p:cNvSpPr>
            <a:spLocks noGrp="1"/>
          </p:cNvSpPr>
          <p:nvPr>
            <p:ph type="body" sz="quarter" idx="24"/>
          </p:nvPr>
        </p:nvSpPr>
        <p:spPr>
          <a:xfrm>
            <a:off x="371475"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7" name="Text Placeholder 39"/>
          <p:cNvSpPr>
            <a:spLocks noGrp="1"/>
          </p:cNvSpPr>
          <p:nvPr>
            <p:ph type="body" sz="quarter" idx="25"/>
          </p:nvPr>
        </p:nvSpPr>
        <p:spPr>
          <a:xfrm>
            <a:off x="3316100" y="4302784"/>
            <a:ext cx="2686613" cy="666781"/>
          </a:xfrm>
        </p:spPr>
        <p:txBody>
          <a:bodyPr>
            <a:noAutofit/>
          </a:bodyPr>
          <a:lstStyle>
            <a:lvl1pPr marL="0" indent="0" algn="ctr">
              <a:buNone/>
              <a:defRPr sz="1500" b="1">
                <a:solidFill>
                  <a:schemeClr val="accent2"/>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8" name="Text Placeholder 39"/>
          <p:cNvSpPr>
            <a:spLocks noGrp="1"/>
          </p:cNvSpPr>
          <p:nvPr>
            <p:ph type="body" sz="quarter" idx="26"/>
          </p:nvPr>
        </p:nvSpPr>
        <p:spPr>
          <a:xfrm>
            <a:off x="3316100"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7"/>
          </p:nvPr>
        </p:nvSpPr>
        <p:spPr>
          <a:xfrm>
            <a:off x="6260724" y="4302784"/>
            <a:ext cx="2686613" cy="666781"/>
          </a:xfrm>
        </p:spPr>
        <p:txBody>
          <a:bodyPr>
            <a:noAutofit/>
          </a:bodyPr>
          <a:lstStyle>
            <a:lvl1pPr marL="0" indent="0" algn="ctr">
              <a:buNone/>
              <a:defRPr sz="1500" b="1">
                <a:solidFill>
                  <a:schemeClr val="accent4"/>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8"/>
          </p:nvPr>
        </p:nvSpPr>
        <p:spPr>
          <a:xfrm>
            <a:off x="6260724"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9"/>
          </p:nvPr>
        </p:nvSpPr>
        <p:spPr>
          <a:xfrm>
            <a:off x="9205351" y="4302784"/>
            <a:ext cx="2686613" cy="666781"/>
          </a:xfrm>
        </p:spPr>
        <p:txBody>
          <a:bodyPr>
            <a:noAutofit/>
          </a:bodyPr>
          <a:lstStyle>
            <a:lvl1pPr marL="0" indent="0" algn="ctr">
              <a:buNone/>
              <a:defRPr sz="1500" b="1">
                <a:solidFill>
                  <a:schemeClr val="accent6"/>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4" name="Text Placeholder 39"/>
          <p:cNvSpPr>
            <a:spLocks noGrp="1"/>
          </p:cNvSpPr>
          <p:nvPr>
            <p:ph type="body" sz="quarter" idx="30"/>
          </p:nvPr>
        </p:nvSpPr>
        <p:spPr>
          <a:xfrm>
            <a:off x="9205351"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8" name="Slide Number Placeholder 4">
            <a:extLst>
              <a:ext uri="{FF2B5EF4-FFF2-40B4-BE49-F238E27FC236}">
                <a16:creationId xmlns:a16="http://schemas.microsoft.com/office/drawing/2014/main" id="{AABBFE0D-E79F-1A09-FE4D-01C7090BA6A3}"/>
              </a:ext>
            </a:extLst>
          </p:cNvPr>
          <p:cNvSpPr>
            <a:spLocks noGrp="1"/>
          </p:cNvSpPr>
          <p:nvPr>
            <p:ph type="sldNum" sz="quarter" idx="31"/>
          </p:nvPr>
        </p:nvSpPr>
        <p:spPr/>
        <p:txBody>
          <a:bodyPr/>
          <a:lstStyle>
            <a:lvl1pPr>
              <a:defRPr/>
            </a:lvl1pPr>
          </a:lstStyle>
          <a:p>
            <a:pPr>
              <a:defRPr/>
            </a:pPr>
            <a:fld id="{31C6AAC4-BB5F-4627-9EAD-379F27E0C17B}" type="slidenum">
              <a:rPr lang="en-US"/>
              <a:pPr>
                <a:defRPr/>
              </a:pPr>
              <a:t>‹#›</a:t>
            </a:fld>
            <a:endParaRPr lang="en-US" dirty="0"/>
          </a:p>
        </p:txBody>
      </p:sp>
    </p:spTree>
    <p:extLst>
      <p:ext uri="{BB962C8B-B14F-4D97-AF65-F5344CB8AC3E}">
        <p14:creationId xmlns:p14="http://schemas.microsoft.com/office/powerpoint/2010/main" val="3663543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Competition v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954AA95-575B-4060-9443-53B347664494}"/>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22" name="Rectangle 21">
            <a:extLst>
              <a:ext uri="{FF2B5EF4-FFF2-40B4-BE49-F238E27FC236}">
                <a16:creationId xmlns:a16="http://schemas.microsoft.com/office/drawing/2014/main" id="{38BF2BB6-8F62-424E-B01D-F90A0DB7BFBB}"/>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a:extLst>
              <a:ext uri="{FF2B5EF4-FFF2-40B4-BE49-F238E27FC236}">
                <a16:creationId xmlns:a16="http://schemas.microsoft.com/office/drawing/2014/main" id="{5822AF5C-69BC-4A87-8E5C-E473F6A73EEF}"/>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246AD827-24BF-4C7D-9F16-1E26E09A6006}"/>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CDBEEF33-0303-4BF6-8C9A-08DE4CB645AE}"/>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8" name="Text Placeholder 14">
            <a:extLst>
              <a:ext uri="{FF2B5EF4-FFF2-40B4-BE49-F238E27FC236}">
                <a16:creationId xmlns:a16="http://schemas.microsoft.com/office/drawing/2014/main" id="{CC14BDE6-5903-4EFC-B3C7-B7B219402DAF}"/>
              </a:ext>
            </a:extLst>
          </p:cNvPr>
          <p:cNvSpPr>
            <a:spLocks noGrp="1"/>
          </p:cNvSpPr>
          <p:nvPr>
            <p:ph type="body" sz="quarter" idx="15" hasCustomPrompt="1"/>
          </p:nvPr>
        </p:nvSpPr>
        <p:spPr>
          <a:xfrm>
            <a:off x="5237839" y="1538273"/>
            <a:ext cx="1706965" cy="492025"/>
          </a:xfrm>
          <a:prstGeom prst="rect">
            <a:avLst/>
          </a:prstGeom>
        </p:spPr>
        <p:txBody>
          <a:bodyPr anchor="ctr"/>
          <a:lstStyle>
            <a:lvl1pPr marL="0" indent="0" algn="ctr">
              <a:lnSpc>
                <a:spcPct val="100000"/>
              </a:lnSpc>
              <a:buNone/>
              <a:defRPr sz="1000" cap="all" spc="200" baseline="0">
                <a:solidFill>
                  <a:schemeClr val="accent5"/>
                </a:solidFill>
                <a:latin typeface="+mj-lt"/>
              </a:defRPr>
            </a:lvl1pPr>
          </a:lstStyle>
          <a:p>
            <a:pPr lvl="0"/>
            <a:r>
              <a:rPr lang="en-US"/>
              <a:t>Click to add name</a:t>
            </a:r>
          </a:p>
        </p:txBody>
      </p:sp>
      <p:sp>
        <p:nvSpPr>
          <p:cNvPr id="9" name="Text Placeholder 14">
            <a:extLst>
              <a:ext uri="{FF2B5EF4-FFF2-40B4-BE49-F238E27FC236}">
                <a16:creationId xmlns:a16="http://schemas.microsoft.com/office/drawing/2014/main" id="{E19954FA-533A-4FF9-88B2-102C833FBD40}"/>
              </a:ext>
            </a:extLst>
          </p:cNvPr>
          <p:cNvSpPr>
            <a:spLocks noGrp="1"/>
          </p:cNvSpPr>
          <p:nvPr>
            <p:ph type="body" sz="quarter" idx="17" hasCustomPrompt="1"/>
          </p:nvPr>
        </p:nvSpPr>
        <p:spPr>
          <a:xfrm>
            <a:off x="5237839" y="5407116"/>
            <a:ext cx="1706965" cy="492025"/>
          </a:xfrm>
          <a:prstGeom prst="rect">
            <a:avLst/>
          </a:prstGeom>
        </p:spPr>
        <p:txBody>
          <a:bodyPr anchor="ctr"/>
          <a:lstStyle>
            <a:lvl1pPr marL="0" indent="0" algn="ctr">
              <a:lnSpc>
                <a:spcPct val="100000"/>
              </a:lnSpc>
              <a:buNone/>
              <a:defRPr sz="1000" cap="all" spc="200" baseline="0">
                <a:solidFill>
                  <a:schemeClr val="accent5"/>
                </a:solidFill>
                <a:latin typeface="+mj-lt"/>
              </a:defRPr>
            </a:lvl1pPr>
          </a:lstStyle>
          <a:p>
            <a:pPr lvl="0"/>
            <a:r>
              <a:rPr lang="en-US"/>
              <a:t>Click to add name</a:t>
            </a:r>
          </a:p>
        </p:txBody>
      </p:sp>
      <p:sp>
        <p:nvSpPr>
          <p:cNvPr id="10" name="Text Placeholder 14">
            <a:extLst>
              <a:ext uri="{FF2B5EF4-FFF2-40B4-BE49-F238E27FC236}">
                <a16:creationId xmlns:a16="http://schemas.microsoft.com/office/drawing/2014/main" id="{E29BB699-DB47-4A35-9B5B-63C7EFC22843}"/>
              </a:ext>
            </a:extLst>
          </p:cNvPr>
          <p:cNvSpPr>
            <a:spLocks noGrp="1"/>
          </p:cNvSpPr>
          <p:nvPr>
            <p:ph type="body" sz="quarter" idx="19" hasCustomPrompt="1"/>
          </p:nvPr>
        </p:nvSpPr>
        <p:spPr>
          <a:xfrm>
            <a:off x="8441651" y="3467155"/>
            <a:ext cx="1380681" cy="492025"/>
          </a:xfrm>
          <a:prstGeom prst="rect">
            <a:avLst/>
          </a:prstGeom>
        </p:spPr>
        <p:txBody>
          <a:bodyPr anchor="ctr"/>
          <a:lstStyle>
            <a:lvl1pPr marL="0" indent="0" algn="ctr">
              <a:lnSpc>
                <a:spcPct val="100000"/>
              </a:lnSpc>
              <a:buNone/>
              <a:defRPr sz="1000" cap="all" spc="200" baseline="0">
                <a:solidFill>
                  <a:schemeClr val="accent5"/>
                </a:solidFill>
                <a:latin typeface="+mj-lt"/>
              </a:defRPr>
            </a:lvl1pPr>
          </a:lstStyle>
          <a:p>
            <a:pPr lvl="0"/>
            <a:r>
              <a:rPr lang="en-US"/>
              <a:t>Click to add name</a:t>
            </a:r>
          </a:p>
        </p:txBody>
      </p:sp>
      <p:sp>
        <p:nvSpPr>
          <p:cNvPr id="11" name="Text Placeholder 14">
            <a:extLst>
              <a:ext uri="{FF2B5EF4-FFF2-40B4-BE49-F238E27FC236}">
                <a16:creationId xmlns:a16="http://schemas.microsoft.com/office/drawing/2014/main" id="{4EFD147E-AEE9-40FA-96D5-7DBE76033490}"/>
              </a:ext>
            </a:extLst>
          </p:cNvPr>
          <p:cNvSpPr>
            <a:spLocks noGrp="1"/>
          </p:cNvSpPr>
          <p:nvPr>
            <p:ph type="body" sz="quarter" idx="20" hasCustomPrompt="1"/>
          </p:nvPr>
        </p:nvSpPr>
        <p:spPr>
          <a:xfrm>
            <a:off x="3744687" y="2307743"/>
            <a:ext cx="1183179" cy="492025"/>
          </a:xfrm>
          <a:prstGeom prst="rect">
            <a:avLst/>
          </a:prstGeom>
        </p:spPr>
        <p:txBody>
          <a:bodyPr anchor="ctr"/>
          <a:lstStyle>
            <a:lvl1pPr marL="0" indent="0" algn="ctr">
              <a:lnSpc>
                <a:spcPct val="100000"/>
              </a:lnSpc>
              <a:buNone/>
              <a:defRPr sz="1200" cap="all" spc="200" baseline="0">
                <a:solidFill>
                  <a:schemeClr val="accent2">
                    <a:lumMod val="20000"/>
                    <a:lumOff val="80000"/>
                  </a:schemeClr>
                </a:solidFill>
                <a:latin typeface="+mj-lt"/>
              </a:defRPr>
            </a:lvl1pPr>
          </a:lstStyle>
          <a:p>
            <a:pPr lvl="0"/>
            <a:r>
              <a:rPr lang="en-US"/>
              <a:t>Click to add name</a:t>
            </a:r>
          </a:p>
        </p:txBody>
      </p:sp>
      <p:sp>
        <p:nvSpPr>
          <p:cNvPr id="12" name="Text Placeholder 14">
            <a:extLst>
              <a:ext uri="{FF2B5EF4-FFF2-40B4-BE49-F238E27FC236}">
                <a16:creationId xmlns:a16="http://schemas.microsoft.com/office/drawing/2014/main" id="{035518AB-0629-41B1-8670-DAE8C31C9998}"/>
              </a:ext>
            </a:extLst>
          </p:cNvPr>
          <p:cNvSpPr>
            <a:spLocks noGrp="1"/>
          </p:cNvSpPr>
          <p:nvPr>
            <p:ph type="body" sz="quarter" idx="21" hasCustomPrompt="1"/>
          </p:nvPr>
        </p:nvSpPr>
        <p:spPr>
          <a:xfrm>
            <a:off x="4181179" y="4420460"/>
            <a:ext cx="1183179" cy="492025"/>
          </a:xfrm>
          <a:prstGeom prst="rect">
            <a:avLst/>
          </a:prstGeom>
        </p:spPr>
        <p:txBody>
          <a:bodyPr anchor="ctr"/>
          <a:lstStyle>
            <a:lvl1pPr marL="0" indent="0" algn="ctr">
              <a:lnSpc>
                <a:spcPct val="100000"/>
              </a:lnSpc>
              <a:buNone/>
              <a:defRPr sz="1200" cap="all" spc="200" baseline="0">
                <a:solidFill>
                  <a:schemeClr val="accent1">
                    <a:lumMod val="20000"/>
                    <a:lumOff val="80000"/>
                  </a:schemeClr>
                </a:solidFill>
                <a:latin typeface="+mj-lt"/>
              </a:defRPr>
            </a:lvl1pPr>
          </a:lstStyle>
          <a:p>
            <a:pPr lvl="0"/>
            <a:r>
              <a:rPr lang="en-US"/>
              <a:t>Click to add name</a:t>
            </a:r>
          </a:p>
        </p:txBody>
      </p:sp>
      <p:sp>
        <p:nvSpPr>
          <p:cNvPr id="13" name="Text Placeholder 14">
            <a:extLst>
              <a:ext uri="{FF2B5EF4-FFF2-40B4-BE49-F238E27FC236}">
                <a16:creationId xmlns:a16="http://schemas.microsoft.com/office/drawing/2014/main" id="{D84B55A2-EE63-46F3-80EA-C4F512388C1B}"/>
              </a:ext>
            </a:extLst>
          </p:cNvPr>
          <p:cNvSpPr>
            <a:spLocks noGrp="1"/>
          </p:cNvSpPr>
          <p:nvPr>
            <p:ph type="body" sz="quarter" idx="22" hasCustomPrompt="1"/>
          </p:nvPr>
        </p:nvSpPr>
        <p:spPr>
          <a:xfrm>
            <a:off x="2643702" y="4552190"/>
            <a:ext cx="1183179" cy="492025"/>
          </a:xfrm>
          <a:prstGeom prst="rect">
            <a:avLst/>
          </a:prstGeom>
        </p:spPr>
        <p:txBody>
          <a:bodyPr anchor="ctr"/>
          <a:lstStyle>
            <a:lvl1pPr marL="0" indent="0" algn="ctr">
              <a:lnSpc>
                <a:spcPct val="100000"/>
              </a:lnSpc>
              <a:buNone/>
              <a:defRPr sz="1200" cap="all" spc="200" baseline="0">
                <a:solidFill>
                  <a:schemeClr val="accent6">
                    <a:lumMod val="40000"/>
                    <a:lumOff val="60000"/>
                  </a:schemeClr>
                </a:solidFill>
                <a:latin typeface="+mj-lt"/>
              </a:defRPr>
            </a:lvl1pPr>
          </a:lstStyle>
          <a:p>
            <a:pPr lvl="0"/>
            <a:r>
              <a:rPr lang="en-US"/>
              <a:t>Click to add name</a:t>
            </a:r>
          </a:p>
        </p:txBody>
      </p:sp>
      <p:sp>
        <p:nvSpPr>
          <p:cNvPr id="14" name="Text Placeholder 14">
            <a:extLst>
              <a:ext uri="{FF2B5EF4-FFF2-40B4-BE49-F238E27FC236}">
                <a16:creationId xmlns:a16="http://schemas.microsoft.com/office/drawing/2014/main" id="{EDED8D5C-7B18-4E79-B6B4-E59FAC3A83D5}"/>
              </a:ext>
            </a:extLst>
          </p:cNvPr>
          <p:cNvSpPr>
            <a:spLocks noGrp="1"/>
          </p:cNvSpPr>
          <p:nvPr>
            <p:ph type="body" sz="quarter" idx="23" hasCustomPrompt="1"/>
          </p:nvPr>
        </p:nvSpPr>
        <p:spPr>
          <a:xfrm>
            <a:off x="6400052" y="4120885"/>
            <a:ext cx="1183179" cy="492025"/>
          </a:xfrm>
          <a:prstGeom prst="rect">
            <a:avLst/>
          </a:prstGeom>
        </p:spPr>
        <p:txBody>
          <a:bodyPr anchor="ctr"/>
          <a:lstStyle>
            <a:lvl1pPr marL="0" indent="0" algn="ctr">
              <a:lnSpc>
                <a:spcPct val="100000"/>
              </a:lnSpc>
              <a:buNone/>
              <a:defRPr sz="1200" cap="all" spc="200" baseline="0">
                <a:solidFill>
                  <a:schemeClr val="accent1">
                    <a:lumMod val="40000"/>
                    <a:lumOff val="60000"/>
                  </a:schemeClr>
                </a:solidFill>
                <a:latin typeface="+mj-lt"/>
              </a:defRPr>
            </a:lvl1pPr>
          </a:lstStyle>
          <a:p>
            <a:pPr lvl="0"/>
            <a:r>
              <a:rPr lang="en-US"/>
              <a:t>Click to add name</a:t>
            </a:r>
          </a:p>
        </p:txBody>
      </p:sp>
      <p:sp>
        <p:nvSpPr>
          <p:cNvPr id="15" name="Text Placeholder 14">
            <a:extLst>
              <a:ext uri="{FF2B5EF4-FFF2-40B4-BE49-F238E27FC236}">
                <a16:creationId xmlns:a16="http://schemas.microsoft.com/office/drawing/2014/main" id="{E8B6D903-1EAA-44AD-A3D8-6256873B7A22}"/>
              </a:ext>
            </a:extLst>
          </p:cNvPr>
          <p:cNvSpPr>
            <a:spLocks noGrp="1"/>
          </p:cNvSpPr>
          <p:nvPr>
            <p:ph type="body" sz="quarter" idx="25" hasCustomPrompt="1"/>
          </p:nvPr>
        </p:nvSpPr>
        <p:spPr>
          <a:xfrm>
            <a:off x="2545032" y="3467155"/>
            <a:ext cx="1209143" cy="492025"/>
          </a:xfrm>
          <a:prstGeom prst="rect">
            <a:avLst/>
          </a:prstGeom>
        </p:spPr>
        <p:txBody>
          <a:bodyPr anchor="ctr"/>
          <a:lstStyle>
            <a:lvl1pPr marL="0" indent="0" algn="ctr">
              <a:lnSpc>
                <a:spcPct val="100000"/>
              </a:lnSpc>
              <a:buNone/>
              <a:defRPr sz="1000" cap="all" spc="200" baseline="0">
                <a:solidFill>
                  <a:schemeClr val="accent5"/>
                </a:solidFill>
                <a:latin typeface="+mj-lt"/>
              </a:defRPr>
            </a:lvl1pPr>
          </a:lstStyle>
          <a:p>
            <a:pPr lvl="0"/>
            <a:r>
              <a:rPr lang="en-US"/>
              <a:t>Click to add name</a:t>
            </a:r>
          </a:p>
        </p:txBody>
      </p:sp>
      <p:cxnSp>
        <p:nvCxnSpPr>
          <p:cNvPr id="16" name="Straight Connector 15">
            <a:extLst>
              <a:ext uri="{FF2B5EF4-FFF2-40B4-BE49-F238E27FC236}">
                <a16:creationId xmlns:a16="http://schemas.microsoft.com/office/drawing/2014/main" id="{8914974F-EEEB-4FDB-B605-14B6199844BA}"/>
              </a:ext>
            </a:extLst>
          </p:cNvPr>
          <p:cNvCxnSpPr>
            <a:cxnSpLocks/>
          </p:cNvCxnSpPr>
          <p:nvPr userDrawn="1"/>
        </p:nvCxnSpPr>
        <p:spPr>
          <a:xfrm>
            <a:off x="3758002" y="3713168"/>
            <a:ext cx="468364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FCFFB4C-5408-479D-88E2-42F8897706C7}"/>
              </a:ext>
            </a:extLst>
          </p:cNvPr>
          <p:cNvCxnSpPr>
            <a:cxnSpLocks/>
          </p:cNvCxnSpPr>
          <p:nvPr userDrawn="1"/>
        </p:nvCxnSpPr>
        <p:spPr>
          <a:xfrm flipV="1">
            <a:off x="6091322" y="2030298"/>
            <a:ext cx="4678" cy="337681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Text Placeholder 14">
            <a:extLst>
              <a:ext uri="{FF2B5EF4-FFF2-40B4-BE49-F238E27FC236}">
                <a16:creationId xmlns:a16="http://schemas.microsoft.com/office/drawing/2014/main" id="{9D316786-C25C-4139-9C9E-B55FEA3C4AC0}"/>
              </a:ext>
            </a:extLst>
          </p:cNvPr>
          <p:cNvSpPr>
            <a:spLocks noGrp="1"/>
          </p:cNvSpPr>
          <p:nvPr>
            <p:ph type="body" sz="quarter" idx="26" hasCustomPrompt="1"/>
          </p:nvPr>
        </p:nvSpPr>
        <p:spPr>
          <a:xfrm>
            <a:off x="6754219" y="2067508"/>
            <a:ext cx="1706965" cy="1048575"/>
          </a:xfrm>
          <a:prstGeom prst="rect">
            <a:avLst/>
          </a:prstGeom>
        </p:spPr>
        <p:txBody>
          <a:bodyPr anchor="ctr"/>
          <a:lstStyle>
            <a:lvl1pPr marL="0" indent="0" algn="ctr">
              <a:lnSpc>
                <a:spcPct val="100000"/>
              </a:lnSpc>
              <a:buNone/>
              <a:defRPr sz="1600" cap="all" spc="200" baseline="0">
                <a:solidFill>
                  <a:schemeClr val="bg1"/>
                </a:solidFill>
                <a:latin typeface="+mj-lt"/>
              </a:defRPr>
            </a:lvl1pPr>
          </a:lstStyle>
          <a:p>
            <a:pPr lvl="0"/>
            <a:r>
              <a:rPr lang="en-US"/>
              <a:t>Click to add name</a:t>
            </a:r>
          </a:p>
        </p:txBody>
      </p:sp>
      <p:sp>
        <p:nvSpPr>
          <p:cNvPr id="20" name="Text Placeholder 14">
            <a:extLst>
              <a:ext uri="{FF2B5EF4-FFF2-40B4-BE49-F238E27FC236}">
                <a16:creationId xmlns:a16="http://schemas.microsoft.com/office/drawing/2014/main" id="{DC43FD24-D855-40FC-85C4-87ED3F64AA2C}"/>
              </a:ext>
            </a:extLst>
          </p:cNvPr>
          <p:cNvSpPr>
            <a:spLocks noGrp="1"/>
          </p:cNvSpPr>
          <p:nvPr>
            <p:ph type="body" sz="quarter" idx="24" hasCustomPrompt="1"/>
          </p:nvPr>
        </p:nvSpPr>
        <p:spPr>
          <a:xfrm>
            <a:off x="7860695" y="4820889"/>
            <a:ext cx="1183179" cy="492025"/>
          </a:xfrm>
          <a:prstGeom prst="rect">
            <a:avLst/>
          </a:prstGeom>
        </p:spPr>
        <p:txBody>
          <a:bodyPr anchor="ctr"/>
          <a:lstStyle>
            <a:lvl1pPr marL="0" indent="0" algn="ctr">
              <a:lnSpc>
                <a:spcPct val="100000"/>
              </a:lnSpc>
              <a:buNone/>
              <a:defRPr sz="1200" cap="all" spc="200" baseline="0">
                <a:solidFill>
                  <a:schemeClr val="accent4"/>
                </a:solidFill>
                <a:latin typeface="+mj-lt"/>
              </a:defRPr>
            </a:lvl1pPr>
          </a:lstStyle>
          <a:p>
            <a:pPr lvl="0"/>
            <a:r>
              <a:rPr lang="en-US"/>
              <a:t>Click to add name</a:t>
            </a:r>
          </a:p>
        </p:txBody>
      </p:sp>
      <p:sp>
        <p:nvSpPr>
          <p:cNvPr id="2" name="Title 1">
            <a:extLst>
              <a:ext uri="{FF2B5EF4-FFF2-40B4-BE49-F238E27FC236}">
                <a16:creationId xmlns:a16="http://schemas.microsoft.com/office/drawing/2014/main" id="{2C07A013-A59B-4367-9832-ED55A6D25280}"/>
              </a:ext>
            </a:extLst>
          </p:cNvPr>
          <p:cNvSpPr>
            <a:spLocks noGrp="1"/>
          </p:cNvSpPr>
          <p:nvPr>
            <p:ph type="title" hasCustomPrompt="1"/>
          </p:nvPr>
        </p:nvSpPr>
        <p:spPr>
          <a:xfrm>
            <a:off x="794508" y="715939"/>
            <a:ext cx="4864608" cy="365760"/>
          </a:xfrm>
        </p:spPr>
        <p:txBody>
          <a:bodyPr anchor="t">
            <a:noAutofit/>
          </a:bodyPr>
          <a:lstStyle>
            <a:lvl1pPr>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328588519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24B8E0-8065-D290-A5D1-91ED948918F8}"/>
              </a:ext>
            </a:extLst>
          </p:cNvPr>
          <p:cNvSpPr/>
          <p:nvPr userDrawn="1"/>
        </p:nvSpPr>
        <p:spPr>
          <a:xfrm>
            <a:off x="467785" y="3895726"/>
            <a:ext cx="2493433" cy="2066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826B907E-8841-E64E-8C04-1EE086B6B515}"/>
              </a:ext>
            </a:extLst>
          </p:cNvPr>
          <p:cNvSpPr/>
          <p:nvPr userDrawn="1"/>
        </p:nvSpPr>
        <p:spPr>
          <a:xfrm>
            <a:off x="3412067" y="3895726"/>
            <a:ext cx="2495551" cy="2066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F983FD50-D604-14A5-C815-9E273A4ACE9D}"/>
              </a:ext>
            </a:extLst>
          </p:cNvPr>
          <p:cNvSpPr/>
          <p:nvPr userDrawn="1"/>
        </p:nvSpPr>
        <p:spPr>
          <a:xfrm>
            <a:off x="6356351" y="3895726"/>
            <a:ext cx="2495549" cy="20669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BA394A32-736E-9800-DBDA-CD746920FDDD}"/>
              </a:ext>
            </a:extLst>
          </p:cNvPr>
          <p:cNvSpPr/>
          <p:nvPr userDrawn="1"/>
        </p:nvSpPr>
        <p:spPr>
          <a:xfrm>
            <a:off x="9300634" y="3895726"/>
            <a:ext cx="2495551" cy="20669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8A237E58-22D6-CF89-6911-AAE73D083646}"/>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467421"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28" name="Picture Placeholder 33"/>
          <p:cNvSpPr>
            <a:spLocks noGrp="1"/>
          </p:cNvSpPr>
          <p:nvPr>
            <p:ph type="pic" sz="quarter" idx="21"/>
          </p:nvPr>
        </p:nvSpPr>
        <p:spPr>
          <a:xfrm>
            <a:off x="3412046"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29" name="Picture Placeholder 33"/>
          <p:cNvSpPr>
            <a:spLocks noGrp="1"/>
          </p:cNvSpPr>
          <p:nvPr>
            <p:ph type="pic" sz="quarter" idx="22"/>
          </p:nvPr>
        </p:nvSpPr>
        <p:spPr>
          <a:xfrm>
            <a:off x="6356670"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30" name="Picture Placeholder 33"/>
          <p:cNvSpPr>
            <a:spLocks noGrp="1"/>
          </p:cNvSpPr>
          <p:nvPr>
            <p:ph type="pic" sz="quarter" idx="23"/>
          </p:nvPr>
        </p:nvSpPr>
        <p:spPr>
          <a:xfrm>
            <a:off x="9301296"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31" name="Text Placeholder 39"/>
          <p:cNvSpPr>
            <a:spLocks noGrp="1"/>
          </p:cNvSpPr>
          <p:nvPr>
            <p:ph type="body" sz="quarter" idx="20"/>
          </p:nvPr>
        </p:nvSpPr>
        <p:spPr>
          <a:xfrm>
            <a:off x="604611"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3" name="Text Placeholder 39"/>
          <p:cNvSpPr>
            <a:spLocks noGrp="1"/>
          </p:cNvSpPr>
          <p:nvPr>
            <p:ph type="body" sz="quarter" idx="24"/>
          </p:nvPr>
        </p:nvSpPr>
        <p:spPr>
          <a:xfrm>
            <a:off x="604611"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7" name="Text Placeholder 39"/>
          <p:cNvSpPr>
            <a:spLocks noGrp="1"/>
          </p:cNvSpPr>
          <p:nvPr>
            <p:ph type="body" sz="quarter" idx="25"/>
          </p:nvPr>
        </p:nvSpPr>
        <p:spPr>
          <a:xfrm>
            <a:off x="3549236"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8" name="Text Placeholder 39"/>
          <p:cNvSpPr>
            <a:spLocks noGrp="1"/>
          </p:cNvSpPr>
          <p:nvPr>
            <p:ph type="body" sz="quarter" idx="26"/>
          </p:nvPr>
        </p:nvSpPr>
        <p:spPr>
          <a:xfrm>
            <a:off x="3549236"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7"/>
          </p:nvPr>
        </p:nvSpPr>
        <p:spPr>
          <a:xfrm>
            <a:off x="6493860"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8"/>
          </p:nvPr>
        </p:nvSpPr>
        <p:spPr>
          <a:xfrm>
            <a:off x="6493860"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9"/>
          </p:nvPr>
        </p:nvSpPr>
        <p:spPr>
          <a:xfrm>
            <a:off x="9438487"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4" name="Text Placeholder 39"/>
          <p:cNvSpPr>
            <a:spLocks noGrp="1"/>
          </p:cNvSpPr>
          <p:nvPr>
            <p:ph type="body" sz="quarter" idx="30"/>
          </p:nvPr>
        </p:nvSpPr>
        <p:spPr>
          <a:xfrm>
            <a:off x="9438487"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8" name="Slide Number Placeholder 4">
            <a:extLst>
              <a:ext uri="{FF2B5EF4-FFF2-40B4-BE49-F238E27FC236}">
                <a16:creationId xmlns:a16="http://schemas.microsoft.com/office/drawing/2014/main" id="{25CFABD3-A266-AB98-A9EC-17E7A40079B3}"/>
              </a:ext>
            </a:extLst>
          </p:cNvPr>
          <p:cNvSpPr>
            <a:spLocks noGrp="1"/>
          </p:cNvSpPr>
          <p:nvPr>
            <p:ph type="sldNum" sz="quarter" idx="31"/>
          </p:nvPr>
        </p:nvSpPr>
        <p:spPr/>
        <p:txBody>
          <a:bodyPr/>
          <a:lstStyle>
            <a:lvl1pPr>
              <a:defRPr/>
            </a:lvl1pPr>
          </a:lstStyle>
          <a:p>
            <a:pPr>
              <a:defRPr/>
            </a:pPr>
            <a:fld id="{B0210A3D-42EC-4DBF-AEB3-6F1585F0E83D}" type="slidenum">
              <a:rPr lang="en-US"/>
              <a:pPr>
                <a:defRPr/>
              </a:pPr>
              <a:t>‹#›</a:t>
            </a:fld>
            <a:endParaRPr lang="en-US" dirty="0"/>
          </a:p>
        </p:txBody>
      </p:sp>
    </p:spTree>
    <p:extLst>
      <p:ext uri="{BB962C8B-B14F-4D97-AF65-F5344CB8AC3E}">
        <p14:creationId xmlns:p14="http://schemas.microsoft.com/office/powerpoint/2010/main" val="393398144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2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B4B3ED8-62B3-85E6-5BDE-881DC4A5F2D2}"/>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9ED5316-3BF1-927C-6973-9B86C0D99DCC}"/>
              </a:ext>
            </a:extLst>
          </p:cNvPr>
          <p:cNvSpPr/>
          <p:nvPr userDrawn="1"/>
        </p:nvSpPr>
        <p:spPr>
          <a:xfrm>
            <a:off x="370417" y="1233488"/>
            <a:ext cx="4419600"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4900614" y="1233488"/>
            <a:ext cx="699135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6" name="Text Placeholder 5"/>
          <p:cNvSpPr>
            <a:spLocks noGrp="1"/>
          </p:cNvSpPr>
          <p:nvPr>
            <p:ph type="body" sz="quarter" idx="14"/>
          </p:nvPr>
        </p:nvSpPr>
        <p:spPr>
          <a:xfrm>
            <a:off x="546101" y="1450975"/>
            <a:ext cx="4065588" cy="4552950"/>
          </a:xfrm>
        </p:spPr>
        <p:txBody>
          <a:bodyPr/>
          <a:lstStyle>
            <a:lvl1pPr>
              <a:defRPr sz="1800">
                <a:solidFill>
                  <a:schemeClr val="bg1"/>
                </a:solidFill>
              </a:defRPr>
            </a:lvl1pPr>
            <a:lvl2pPr>
              <a:defRPr sz="1500">
                <a:solidFill>
                  <a:schemeClr val="bg1"/>
                </a:solidFill>
              </a:defRPr>
            </a:lvl2pPr>
            <a:lvl3pPr>
              <a:defRPr sz="135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4">
            <a:extLst>
              <a:ext uri="{FF2B5EF4-FFF2-40B4-BE49-F238E27FC236}">
                <a16:creationId xmlns:a16="http://schemas.microsoft.com/office/drawing/2014/main" id="{52D128A6-E0B0-912D-D39B-44A33E2865F7}"/>
              </a:ext>
            </a:extLst>
          </p:cNvPr>
          <p:cNvSpPr>
            <a:spLocks noGrp="1"/>
          </p:cNvSpPr>
          <p:nvPr>
            <p:ph type="sldNum" sz="quarter" idx="15"/>
          </p:nvPr>
        </p:nvSpPr>
        <p:spPr/>
        <p:txBody>
          <a:bodyPr/>
          <a:lstStyle>
            <a:lvl1pPr>
              <a:defRPr/>
            </a:lvl1pPr>
          </a:lstStyle>
          <a:p>
            <a:pPr>
              <a:defRPr/>
            </a:pPr>
            <a:fld id="{3EC93F60-604D-419C-91DE-B9458BAA30C7}" type="slidenum">
              <a:rPr lang="en-US"/>
              <a:pPr>
                <a:defRPr/>
              </a:pPr>
              <a:t>‹#›</a:t>
            </a:fld>
            <a:endParaRPr lang="en-US" dirty="0"/>
          </a:p>
        </p:txBody>
      </p:sp>
    </p:spTree>
    <p:extLst>
      <p:ext uri="{BB962C8B-B14F-4D97-AF65-F5344CB8AC3E}">
        <p14:creationId xmlns:p14="http://schemas.microsoft.com/office/powerpoint/2010/main" val="12355745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3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8C47365A-6516-C40B-0338-E735B3322ACB}"/>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71475" y="1233488"/>
            <a:ext cx="11520488"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Slide Number Placeholder 4">
            <a:extLst>
              <a:ext uri="{FF2B5EF4-FFF2-40B4-BE49-F238E27FC236}">
                <a16:creationId xmlns:a16="http://schemas.microsoft.com/office/drawing/2014/main" id="{D36FAB9F-A588-7411-60BC-2C495790CDF8}"/>
              </a:ext>
            </a:extLst>
          </p:cNvPr>
          <p:cNvSpPr>
            <a:spLocks noGrp="1"/>
          </p:cNvSpPr>
          <p:nvPr>
            <p:ph type="sldNum" sz="quarter" idx="14"/>
          </p:nvPr>
        </p:nvSpPr>
        <p:spPr/>
        <p:txBody>
          <a:bodyPr/>
          <a:lstStyle>
            <a:lvl1pPr>
              <a:defRPr/>
            </a:lvl1pPr>
          </a:lstStyle>
          <a:p>
            <a:pPr>
              <a:defRPr/>
            </a:pPr>
            <a:fld id="{92C80DF3-ACC2-4CF8-84A3-065508DBF050}" type="slidenum">
              <a:rPr lang="en-US"/>
              <a:pPr>
                <a:defRPr/>
              </a:pPr>
              <a:t>‹#›</a:t>
            </a:fld>
            <a:endParaRPr lang="en-US" dirty="0"/>
          </a:p>
        </p:txBody>
      </p:sp>
    </p:spTree>
    <p:extLst>
      <p:ext uri="{BB962C8B-B14F-4D97-AF65-F5344CB8AC3E}">
        <p14:creationId xmlns:p14="http://schemas.microsoft.com/office/powerpoint/2010/main" val="5966963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1B6BC5C5-47A8-B09B-67D7-29D1BB6ED7F7}"/>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71476" y="1233488"/>
            <a:ext cx="745062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Picture Placeholder 4"/>
          <p:cNvSpPr>
            <a:spLocks noGrp="1"/>
          </p:cNvSpPr>
          <p:nvPr>
            <p:ph type="pic" sz="quarter" idx="14"/>
          </p:nvPr>
        </p:nvSpPr>
        <p:spPr>
          <a:xfrm>
            <a:off x="7940675" y="1233488"/>
            <a:ext cx="3951288" cy="4967287"/>
          </a:xfrm>
        </p:spPr>
        <p:txBody>
          <a:bodyPr rtlCol="0">
            <a:normAutofit/>
          </a:bodyPr>
          <a:lstStyle>
            <a:lvl1pPr marL="0" indent="0" algn="ctr">
              <a:buNone/>
              <a:defRPr sz="1500"/>
            </a:lvl1pPr>
          </a:lstStyle>
          <a:p>
            <a:pPr lvl="0"/>
            <a:r>
              <a:rPr lang="en-US" noProof="0"/>
              <a:t>Click icon to add picture</a:t>
            </a:r>
            <a:endParaRPr lang="en-US" noProof="0" dirty="0"/>
          </a:p>
        </p:txBody>
      </p:sp>
      <p:sp>
        <p:nvSpPr>
          <p:cNvPr id="6" name="Slide Number Placeholder 4">
            <a:extLst>
              <a:ext uri="{FF2B5EF4-FFF2-40B4-BE49-F238E27FC236}">
                <a16:creationId xmlns:a16="http://schemas.microsoft.com/office/drawing/2014/main" id="{C1555681-EBA5-C139-36B6-656EA5D3CE9A}"/>
              </a:ext>
            </a:extLst>
          </p:cNvPr>
          <p:cNvSpPr>
            <a:spLocks noGrp="1"/>
          </p:cNvSpPr>
          <p:nvPr>
            <p:ph type="sldNum" sz="quarter" idx="15"/>
          </p:nvPr>
        </p:nvSpPr>
        <p:spPr/>
        <p:txBody>
          <a:bodyPr/>
          <a:lstStyle>
            <a:lvl1pPr>
              <a:defRPr/>
            </a:lvl1pPr>
          </a:lstStyle>
          <a:p>
            <a:pPr>
              <a:defRPr/>
            </a:pPr>
            <a:fld id="{686D67D5-5D2B-40E4-932E-9282F15D9F2A}" type="slidenum">
              <a:rPr lang="en-US"/>
              <a:pPr>
                <a:defRPr/>
              </a:pPr>
              <a:t>‹#›</a:t>
            </a:fld>
            <a:endParaRPr lang="en-US" dirty="0"/>
          </a:p>
        </p:txBody>
      </p:sp>
    </p:spTree>
    <p:extLst>
      <p:ext uri="{BB962C8B-B14F-4D97-AF65-F5344CB8AC3E}">
        <p14:creationId xmlns:p14="http://schemas.microsoft.com/office/powerpoint/2010/main" val="254237109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5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8E1111DE-D439-B94F-5946-418BDD6E7C2C}"/>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986E36AF-34DE-2164-04D4-C0C13E1A5309}"/>
              </a:ext>
            </a:extLst>
          </p:cNvPr>
          <p:cNvCxnSpPr/>
          <p:nvPr userDrawn="1"/>
        </p:nvCxnSpPr>
        <p:spPr>
          <a:xfrm>
            <a:off x="6125633" y="1233488"/>
            <a:ext cx="0" cy="49672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81414" y="1233488"/>
            <a:ext cx="551249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7" name="Chart Placeholder 3"/>
          <p:cNvSpPr>
            <a:spLocks noGrp="1"/>
          </p:cNvSpPr>
          <p:nvPr>
            <p:ph type="chart" sz="quarter" idx="14"/>
          </p:nvPr>
        </p:nvSpPr>
        <p:spPr>
          <a:xfrm>
            <a:off x="6379473" y="1233488"/>
            <a:ext cx="551249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6" name="Slide Number Placeholder 4">
            <a:extLst>
              <a:ext uri="{FF2B5EF4-FFF2-40B4-BE49-F238E27FC236}">
                <a16:creationId xmlns:a16="http://schemas.microsoft.com/office/drawing/2014/main" id="{21E46655-472B-D662-511C-2B5195192750}"/>
              </a:ext>
            </a:extLst>
          </p:cNvPr>
          <p:cNvSpPr>
            <a:spLocks noGrp="1"/>
          </p:cNvSpPr>
          <p:nvPr>
            <p:ph type="sldNum" sz="quarter" idx="15"/>
          </p:nvPr>
        </p:nvSpPr>
        <p:spPr/>
        <p:txBody>
          <a:bodyPr/>
          <a:lstStyle>
            <a:lvl1pPr>
              <a:defRPr/>
            </a:lvl1pPr>
          </a:lstStyle>
          <a:p>
            <a:pPr>
              <a:defRPr/>
            </a:pPr>
            <a:fld id="{4F857D4C-4286-4E88-86E6-1A93849B0D38}" type="slidenum">
              <a:rPr lang="en-US"/>
              <a:pPr>
                <a:defRPr/>
              </a:pPr>
              <a:t>‹#›</a:t>
            </a:fld>
            <a:endParaRPr lang="en-US" dirty="0"/>
          </a:p>
        </p:txBody>
      </p:sp>
    </p:spTree>
    <p:extLst>
      <p:ext uri="{BB962C8B-B14F-4D97-AF65-F5344CB8AC3E}">
        <p14:creationId xmlns:p14="http://schemas.microsoft.com/office/powerpoint/2010/main" val="7305350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6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2B0244BA-BB73-FB9C-1C9F-519FAA63D448}"/>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510622" y="1362698"/>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9" name="Chart Placeholder 3"/>
          <p:cNvSpPr>
            <a:spLocks noGrp="1"/>
          </p:cNvSpPr>
          <p:nvPr>
            <p:ph type="chart" sz="quarter" idx="14"/>
          </p:nvPr>
        </p:nvSpPr>
        <p:spPr>
          <a:xfrm>
            <a:off x="500682" y="3781220"/>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10" name="Chart Placeholder 3"/>
          <p:cNvSpPr>
            <a:spLocks noGrp="1"/>
          </p:cNvSpPr>
          <p:nvPr>
            <p:ph type="chart" sz="quarter" idx="15"/>
          </p:nvPr>
        </p:nvSpPr>
        <p:spPr>
          <a:xfrm>
            <a:off x="6208643" y="1367563"/>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11" name="Chart Placeholder 3"/>
          <p:cNvSpPr>
            <a:spLocks noGrp="1"/>
          </p:cNvSpPr>
          <p:nvPr>
            <p:ph type="chart" sz="quarter" idx="16"/>
          </p:nvPr>
        </p:nvSpPr>
        <p:spPr>
          <a:xfrm>
            <a:off x="6198703" y="3786085"/>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Slide Number Placeholder 4">
            <a:extLst>
              <a:ext uri="{FF2B5EF4-FFF2-40B4-BE49-F238E27FC236}">
                <a16:creationId xmlns:a16="http://schemas.microsoft.com/office/drawing/2014/main" id="{5996DC8C-C2E9-3D40-47D8-B9DD35F50343}"/>
              </a:ext>
            </a:extLst>
          </p:cNvPr>
          <p:cNvSpPr>
            <a:spLocks noGrp="1"/>
          </p:cNvSpPr>
          <p:nvPr>
            <p:ph type="sldNum" sz="quarter" idx="17"/>
          </p:nvPr>
        </p:nvSpPr>
        <p:spPr/>
        <p:txBody>
          <a:bodyPr/>
          <a:lstStyle>
            <a:lvl1pPr>
              <a:defRPr/>
            </a:lvl1pPr>
          </a:lstStyle>
          <a:p>
            <a:pPr>
              <a:defRPr/>
            </a:pPr>
            <a:fld id="{7B1E770B-1610-4C5C-8CD9-75E43E485037}" type="slidenum">
              <a:rPr lang="en-US"/>
              <a:pPr>
                <a:defRPr/>
              </a:pPr>
              <a:t>‹#›</a:t>
            </a:fld>
            <a:endParaRPr lang="en-US" dirty="0"/>
          </a:p>
        </p:txBody>
      </p:sp>
    </p:spTree>
    <p:extLst>
      <p:ext uri="{BB962C8B-B14F-4D97-AF65-F5344CB8AC3E}">
        <p14:creationId xmlns:p14="http://schemas.microsoft.com/office/powerpoint/2010/main" val="31840241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B41559-7AB3-B17B-E018-CC9FBF344AAB}"/>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1727201" y="2337597"/>
            <a:ext cx="8737600" cy="2182811"/>
          </a:xfrm>
        </p:spPr>
        <p:txBody>
          <a:bodyPr>
            <a:normAutofit/>
          </a:bodyPr>
          <a:lstStyle>
            <a:lvl1pPr algn="ctr">
              <a:defRPr sz="8625">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36830122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Slide Number Placeholder 5">
            <a:extLst>
              <a:ext uri="{FF2B5EF4-FFF2-40B4-BE49-F238E27FC236}">
                <a16:creationId xmlns:a16="http://schemas.microsoft.com/office/drawing/2014/main" id="{F338E505-B191-080F-C548-5A529FF13777}"/>
              </a:ext>
            </a:extLst>
          </p:cNvPr>
          <p:cNvSpPr>
            <a:spLocks noGrp="1"/>
          </p:cNvSpPr>
          <p:nvPr>
            <p:ph type="sldNum" sz="quarter" idx="10"/>
          </p:nvPr>
        </p:nvSpPr>
        <p:spPr/>
        <p:txBody>
          <a:bodyPr/>
          <a:lstStyle>
            <a:lvl1pPr>
              <a:defRPr/>
            </a:lvl1pPr>
          </a:lstStyle>
          <a:p>
            <a:pPr>
              <a:defRPr/>
            </a:pPr>
            <a:fld id="{8A306092-8286-435A-81F3-B4D2C6379603}" type="slidenum">
              <a:rPr lang="en-US"/>
              <a:pPr>
                <a:defRPr/>
              </a:pPr>
              <a:t>‹#›</a:t>
            </a:fld>
            <a:endParaRPr lang="en-US" dirty="0"/>
          </a:p>
        </p:txBody>
      </p:sp>
    </p:spTree>
    <p:extLst>
      <p:ext uri="{BB962C8B-B14F-4D97-AF65-F5344CB8AC3E}">
        <p14:creationId xmlns:p14="http://schemas.microsoft.com/office/powerpoint/2010/main" val="340481270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Slide Number Placeholder 5">
            <a:extLst>
              <a:ext uri="{FF2B5EF4-FFF2-40B4-BE49-F238E27FC236}">
                <a16:creationId xmlns:a16="http://schemas.microsoft.com/office/drawing/2014/main" id="{E25335E4-C7F6-AB0A-D6C4-74162C6B3C3D}"/>
              </a:ext>
            </a:extLst>
          </p:cNvPr>
          <p:cNvSpPr>
            <a:spLocks noGrp="1"/>
          </p:cNvSpPr>
          <p:nvPr>
            <p:ph type="sldNum" sz="quarter" idx="10"/>
          </p:nvPr>
        </p:nvSpPr>
        <p:spPr/>
        <p:txBody>
          <a:bodyPr/>
          <a:lstStyle>
            <a:lvl1pPr>
              <a:defRPr/>
            </a:lvl1pPr>
          </a:lstStyle>
          <a:p>
            <a:pPr>
              <a:defRPr/>
            </a:pPr>
            <a:fld id="{F657AA03-FE43-47BB-8DB2-35D19DA7B7A8}" type="slidenum">
              <a:rPr lang="en-US"/>
              <a:pPr>
                <a:defRPr/>
              </a:pPr>
              <a:t>‹#›</a:t>
            </a:fld>
            <a:endParaRPr lang="en-US" dirty="0"/>
          </a:p>
        </p:txBody>
      </p:sp>
    </p:spTree>
    <p:extLst>
      <p:ext uri="{BB962C8B-B14F-4D97-AF65-F5344CB8AC3E}">
        <p14:creationId xmlns:p14="http://schemas.microsoft.com/office/powerpoint/2010/main" val="224512746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2247-80C4-6355-9E26-2EA576229F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5785BC-0613-E543-C882-3E58BFDD77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044C7F-4D41-CB2F-168B-E1A214E602F5}"/>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D18AB0B2-E9DB-7C35-5E59-61661D775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8C6353-70F0-CC97-15A0-5971FE3E826C}"/>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25919640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owth Strateg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1F00DA-5D59-4EDE-BA9C-D312B3FBBAFD}"/>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Date Placeholder 2">
            <a:extLst>
              <a:ext uri="{FF2B5EF4-FFF2-40B4-BE49-F238E27FC236}">
                <a16:creationId xmlns:a16="http://schemas.microsoft.com/office/drawing/2014/main" id="{94C3578F-2A0F-4E30-AF4A-8F796929EE04}"/>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01F6CA51-E5DC-4FC3-92F6-D5EC783C0A8A}"/>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1A10E530-F1C5-4166-A95F-3F8D022CCD74}"/>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11" name="Text Placeholder 14">
            <a:extLst>
              <a:ext uri="{FF2B5EF4-FFF2-40B4-BE49-F238E27FC236}">
                <a16:creationId xmlns:a16="http://schemas.microsoft.com/office/drawing/2014/main" id="{191453D1-9488-4F30-8223-1CB500BDC2F1}"/>
              </a:ext>
            </a:extLst>
          </p:cNvPr>
          <p:cNvSpPr>
            <a:spLocks noGrp="1"/>
          </p:cNvSpPr>
          <p:nvPr>
            <p:ph type="body" sz="quarter" idx="19" hasCustomPrompt="1"/>
          </p:nvPr>
        </p:nvSpPr>
        <p:spPr>
          <a:xfrm>
            <a:off x="2452699" y="1592681"/>
            <a:ext cx="7306060" cy="393427"/>
          </a:xfrm>
          <a:prstGeom prst="rect">
            <a:avLst/>
          </a:prstGeom>
        </p:spPr>
        <p:txBody>
          <a:bodyPr>
            <a:normAutofit/>
          </a:bodyPr>
          <a:lstStyle>
            <a:lvl1pPr marL="0" indent="0" algn="ctr">
              <a:buNone/>
              <a:defRPr sz="1800" cap="none" spc="200" baseline="0">
                <a:solidFill>
                  <a:schemeClr val="bg1"/>
                </a:solidFill>
                <a:latin typeface="Posterama" panose="020B0504020200020000" pitchFamily="34" charset="0"/>
                <a:cs typeface="Posterama" panose="020B0504020200020000" pitchFamily="34" charset="0"/>
              </a:defRPr>
            </a:lvl1pPr>
          </a:lstStyle>
          <a:p>
            <a:pPr lvl="0"/>
            <a:r>
              <a:rPr lang="en-US"/>
              <a:t>Add subtitle</a:t>
            </a:r>
          </a:p>
        </p:txBody>
      </p:sp>
      <p:sp>
        <p:nvSpPr>
          <p:cNvPr id="12" name="Text Placeholder 14">
            <a:extLst>
              <a:ext uri="{FF2B5EF4-FFF2-40B4-BE49-F238E27FC236}">
                <a16:creationId xmlns:a16="http://schemas.microsoft.com/office/drawing/2014/main" id="{4882AD8A-D4BD-4E12-8458-AC021F93B15C}"/>
              </a:ext>
            </a:extLst>
          </p:cNvPr>
          <p:cNvSpPr>
            <a:spLocks noGrp="1"/>
          </p:cNvSpPr>
          <p:nvPr>
            <p:ph type="body" sz="quarter" idx="26" hasCustomPrompt="1"/>
          </p:nvPr>
        </p:nvSpPr>
        <p:spPr>
          <a:xfrm>
            <a:off x="1973698" y="3031460"/>
            <a:ext cx="1975104" cy="868680"/>
          </a:xfrm>
          <a:prstGeom prst="rect">
            <a:avLst/>
          </a:prstGeom>
          <a:ln w="25400">
            <a:solidFill>
              <a:schemeClr val="accent6"/>
            </a:solidFill>
          </a:ln>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13" name="Text Placeholder 14">
            <a:extLst>
              <a:ext uri="{FF2B5EF4-FFF2-40B4-BE49-F238E27FC236}">
                <a16:creationId xmlns:a16="http://schemas.microsoft.com/office/drawing/2014/main" id="{3DF3AAFC-DA9A-4A72-BBF9-5A097BC5950E}"/>
              </a:ext>
            </a:extLst>
          </p:cNvPr>
          <p:cNvSpPr>
            <a:spLocks noGrp="1"/>
          </p:cNvSpPr>
          <p:nvPr>
            <p:ph type="body" sz="quarter" idx="27" hasCustomPrompt="1"/>
          </p:nvPr>
        </p:nvSpPr>
        <p:spPr>
          <a:xfrm>
            <a:off x="5202976" y="3031460"/>
            <a:ext cx="1975104" cy="868680"/>
          </a:xfrm>
          <a:prstGeom prst="rect">
            <a:avLst/>
          </a:prstGeom>
          <a:ln w="25400">
            <a:solidFill>
              <a:schemeClr val="accent6"/>
            </a:solidFill>
          </a:ln>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14" name="Text Placeholder 14">
            <a:extLst>
              <a:ext uri="{FF2B5EF4-FFF2-40B4-BE49-F238E27FC236}">
                <a16:creationId xmlns:a16="http://schemas.microsoft.com/office/drawing/2014/main" id="{2FF48EEE-6AEC-4E37-AD5C-EEB74BA0CEDB}"/>
              </a:ext>
            </a:extLst>
          </p:cNvPr>
          <p:cNvSpPr>
            <a:spLocks noGrp="1"/>
          </p:cNvSpPr>
          <p:nvPr>
            <p:ph type="body" sz="quarter" idx="28" hasCustomPrompt="1"/>
          </p:nvPr>
        </p:nvSpPr>
        <p:spPr>
          <a:xfrm>
            <a:off x="8346652" y="3031460"/>
            <a:ext cx="1975104" cy="868680"/>
          </a:xfrm>
          <a:prstGeom prst="rect">
            <a:avLst/>
          </a:prstGeom>
          <a:ln w="25400">
            <a:solidFill>
              <a:schemeClr val="accent6"/>
            </a:solidFill>
          </a:ln>
        </p:spPr>
        <p:txBody>
          <a:bodyPr anchor="ctr"/>
          <a:lstStyle>
            <a:lvl1pPr marL="0" indent="0" algn="ctr">
              <a:lnSpc>
                <a:spcPct val="100000"/>
              </a:lnSpc>
              <a:buNone/>
              <a:defRPr sz="1600" cap="all" spc="200" baseline="0">
                <a:solidFill>
                  <a:schemeClr val="accent6"/>
                </a:solidFill>
                <a:latin typeface="+mj-lt"/>
              </a:defRPr>
            </a:lvl1pPr>
          </a:lstStyle>
          <a:p>
            <a:pPr lvl="0"/>
            <a:r>
              <a:rPr lang="en-US" dirty="0"/>
              <a:t>Click to add name</a:t>
            </a:r>
          </a:p>
        </p:txBody>
      </p:sp>
      <p:sp>
        <p:nvSpPr>
          <p:cNvPr id="15" name="Text Placeholder 14">
            <a:extLst>
              <a:ext uri="{FF2B5EF4-FFF2-40B4-BE49-F238E27FC236}">
                <a16:creationId xmlns:a16="http://schemas.microsoft.com/office/drawing/2014/main" id="{32066EA2-51F1-4F13-8E1B-89600E879074}"/>
              </a:ext>
            </a:extLst>
          </p:cNvPr>
          <p:cNvSpPr>
            <a:spLocks noGrp="1"/>
          </p:cNvSpPr>
          <p:nvPr>
            <p:ph type="body" sz="quarter" idx="13" hasCustomPrompt="1"/>
          </p:nvPr>
        </p:nvSpPr>
        <p:spPr>
          <a:xfrm>
            <a:off x="1591695" y="4042386"/>
            <a:ext cx="2743200"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a:t>Click to add text</a:t>
            </a:r>
          </a:p>
        </p:txBody>
      </p:sp>
      <p:sp>
        <p:nvSpPr>
          <p:cNvPr id="16" name="Text Placeholder 14">
            <a:extLst>
              <a:ext uri="{FF2B5EF4-FFF2-40B4-BE49-F238E27FC236}">
                <a16:creationId xmlns:a16="http://schemas.microsoft.com/office/drawing/2014/main" id="{F14EBD1B-595C-4A54-92C8-3C5427E15C45}"/>
              </a:ext>
            </a:extLst>
          </p:cNvPr>
          <p:cNvSpPr>
            <a:spLocks noGrp="1"/>
          </p:cNvSpPr>
          <p:nvPr>
            <p:ph type="body" sz="quarter" idx="29" hasCustomPrompt="1"/>
          </p:nvPr>
        </p:nvSpPr>
        <p:spPr>
          <a:xfrm>
            <a:off x="4820973" y="4042387"/>
            <a:ext cx="2743200"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a:t>Click to add text</a:t>
            </a:r>
          </a:p>
        </p:txBody>
      </p:sp>
      <p:sp>
        <p:nvSpPr>
          <p:cNvPr id="17" name="Text Placeholder 14">
            <a:extLst>
              <a:ext uri="{FF2B5EF4-FFF2-40B4-BE49-F238E27FC236}">
                <a16:creationId xmlns:a16="http://schemas.microsoft.com/office/drawing/2014/main" id="{B64F77B9-03A9-4E3E-B656-D3C0FBE25AB5}"/>
              </a:ext>
            </a:extLst>
          </p:cNvPr>
          <p:cNvSpPr>
            <a:spLocks noGrp="1"/>
          </p:cNvSpPr>
          <p:nvPr>
            <p:ph type="body" sz="quarter" idx="30" hasCustomPrompt="1"/>
          </p:nvPr>
        </p:nvSpPr>
        <p:spPr>
          <a:xfrm>
            <a:off x="7964649" y="4042386"/>
            <a:ext cx="2743200" cy="1148945"/>
          </a:xfrm>
          <a:prstGeom prst="rect">
            <a:avLst/>
          </a:prstGeom>
        </p:spPr>
        <p:txBody>
          <a:bodyPr/>
          <a:lstStyle>
            <a:lvl1pPr marL="0" indent="0" algn="ctr">
              <a:lnSpc>
                <a:spcPct val="125000"/>
              </a:lnSpc>
              <a:spcBef>
                <a:spcPts val="0"/>
              </a:spcBef>
              <a:buNone/>
              <a:defRPr sz="1400" cap="none" spc="0" baseline="0">
                <a:solidFill>
                  <a:schemeClr val="bg1"/>
                </a:solidFill>
                <a:latin typeface="+mn-lt"/>
              </a:defRPr>
            </a:lvl1pPr>
          </a:lstStyle>
          <a:p>
            <a:pPr lvl="0"/>
            <a:r>
              <a:rPr lang="en-US"/>
              <a:t>Click to add text</a:t>
            </a:r>
          </a:p>
        </p:txBody>
      </p:sp>
      <p:sp>
        <p:nvSpPr>
          <p:cNvPr id="2" name="Title 1">
            <a:extLst>
              <a:ext uri="{FF2B5EF4-FFF2-40B4-BE49-F238E27FC236}">
                <a16:creationId xmlns:a16="http://schemas.microsoft.com/office/drawing/2014/main" id="{DFFECFB3-5650-476F-BB54-8A2A45F8AE7F}"/>
              </a:ext>
            </a:extLst>
          </p:cNvPr>
          <p:cNvSpPr>
            <a:spLocks noGrp="1"/>
          </p:cNvSpPr>
          <p:nvPr>
            <p:ph type="title" hasCustomPrompt="1"/>
          </p:nvPr>
        </p:nvSpPr>
        <p:spPr>
          <a:xfrm>
            <a:off x="2451534" y="989042"/>
            <a:ext cx="7287768" cy="630936"/>
          </a:xfrm>
        </p:spPr>
        <p:txBody>
          <a:bodyPr anchor="t">
            <a:noAutofit/>
          </a:bodyPr>
          <a:lstStyle>
            <a:lvl1pPr algn="ctr">
              <a:lnSpc>
                <a:spcPct val="125000"/>
              </a:lnSpc>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252198536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852F4-BD4B-AF91-D5D0-AF3F5E05B9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685098-51C1-9E1B-0513-9684EEA691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F45CE-6E42-6B5A-951D-1EAC48174B86}"/>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FDAB2389-8D40-79D8-D6A7-6DEE4D038A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5EA274-047D-0FEA-7FAC-E3BC81BAB108}"/>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163972760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E1921-41DA-8E78-9C63-9DE47A8C8CA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C58F94-CA99-0F33-87F8-26E04508350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CB45DB-C429-9204-1200-0915A73E25A4}"/>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4A459179-358B-BD83-ACC9-4B25D1C4B7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6346D5-A632-B3D7-0A5B-5D861D0BC130}"/>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60483820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0F6-97CD-FDA6-4AFF-0791F2542A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249439-911A-DAD9-8451-36681D2018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5EFC3A-9AD1-7B99-1356-57CFD829F3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ED638B-07E0-855D-5047-6D143AB7E0CB}"/>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6" name="Footer Placeholder 5">
            <a:extLst>
              <a:ext uri="{FF2B5EF4-FFF2-40B4-BE49-F238E27FC236}">
                <a16:creationId xmlns:a16="http://schemas.microsoft.com/office/drawing/2014/main" id="{67B7B4CB-4004-F4FB-F4C7-EB2399D495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3A1C9B-8B99-5FD3-5349-43F038EBD26E}"/>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169063516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A90BA-678E-749B-BD7B-FEE22E7A3F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02ECD7-D5C3-0F9C-1F9D-E3498034B8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D0F161-B53B-26B6-A6D7-65D7DCD478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13E385-46FB-0243-CF65-B338D6DB24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0AEB3D-F3AF-1C58-5D68-EF9BE69CE7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3152D4-D427-BEFC-A574-D5AB8965B63F}"/>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8" name="Footer Placeholder 7">
            <a:extLst>
              <a:ext uri="{FF2B5EF4-FFF2-40B4-BE49-F238E27FC236}">
                <a16:creationId xmlns:a16="http://schemas.microsoft.com/office/drawing/2014/main" id="{339B36B6-78A1-56F4-67CF-6A014A4C00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8E318C-051B-A2F2-A52F-2EF68EE33BCF}"/>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262053337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75AEC-11CB-5357-6CBF-4F9106C3A4C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57666C7-4170-CAA9-2843-07E3727826BC}"/>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4" name="Footer Placeholder 3">
            <a:extLst>
              <a:ext uri="{FF2B5EF4-FFF2-40B4-BE49-F238E27FC236}">
                <a16:creationId xmlns:a16="http://schemas.microsoft.com/office/drawing/2014/main" id="{0C217AEF-9F72-0C45-44E8-5D08D8052F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89826-D74D-323B-82E0-132E58BB550B}"/>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211932324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CF725D-FB8D-ED0F-9963-F97CD70B6843}"/>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3" name="Footer Placeholder 2">
            <a:extLst>
              <a:ext uri="{FF2B5EF4-FFF2-40B4-BE49-F238E27FC236}">
                <a16:creationId xmlns:a16="http://schemas.microsoft.com/office/drawing/2014/main" id="{458BD3DB-7134-07DD-F2A8-42D7A88B908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95C092-6FA4-E2E1-7CFA-4161F6401B8A}"/>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97161334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466F3-C635-5733-3790-BF6258857C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2075FF-BCE9-4091-DB6E-FDA4402A31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D8847C-4A82-F2A4-1308-2CA8D68C47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1B21B9-395E-6D08-B421-5B569710CB0D}"/>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6" name="Footer Placeholder 5">
            <a:extLst>
              <a:ext uri="{FF2B5EF4-FFF2-40B4-BE49-F238E27FC236}">
                <a16:creationId xmlns:a16="http://schemas.microsoft.com/office/drawing/2014/main" id="{4E6F2CC4-F4F2-162F-43D5-F9874822AB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EC9E53-E9AE-2B02-C00F-4D3403DEC49B}"/>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162732414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0DFFF-9408-C475-24EB-6407DB113D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47B308-CFAA-5FA7-8E87-C0EDD7940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E72A0C2-1838-4721-8696-56FE42B00C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FBD7AA-9A28-B62A-A4FB-B669326DCAA4}"/>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6" name="Footer Placeholder 5">
            <a:extLst>
              <a:ext uri="{FF2B5EF4-FFF2-40B4-BE49-F238E27FC236}">
                <a16:creationId xmlns:a16="http://schemas.microsoft.com/office/drawing/2014/main" id="{0B340EDB-E196-0ED7-9EB2-F1C75AC2BA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E80E5F-BC70-D38B-FE7F-268E68B85149}"/>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250775400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35AB5-FE98-162A-CD42-00B106E491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2438FB-2B25-51DB-6497-7C8AB815DD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194AA5-466B-F0C8-1A4E-1DB99F61FC10}"/>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E902AB7D-6E3E-173E-A573-2E3F82F4C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44759F-4221-B2DE-E95F-A7A95101B8B7}"/>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417958940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4ED39E-A878-22D5-37BA-9BB3BFF449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08DB27-3544-89CB-E149-82531E0670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026648-F377-EAE3-642D-798CDD292A67}"/>
              </a:ext>
            </a:extLst>
          </p:cNvPr>
          <p:cNvSpPr>
            <a:spLocks noGrp="1"/>
          </p:cNvSpPr>
          <p:nvPr>
            <p:ph type="dt" sz="half" idx="10"/>
          </p:nvPr>
        </p:nvSpPr>
        <p:spPr/>
        <p:txBody>
          <a:body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CF4C2F7A-4132-86F4-404E-9992FA1243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35B179-22F9-5EBD-3395-EE220EF8A041}"/>
              </a:ext>
            </a:extLst>
          </p:cNvPr>
          <p:cNvSpPr>
            <a:spLocks noGrp="1"/>
          </p:cNvSpPr>
          <p:nvPr>
            <p:ph type="sldNum" sz="quarter" idx="12"/>
          </p:nvPr>
        </p:nvSpPr>
        <p:spPr/>
        <p:txBody>
          <a:bodyPr/>
          <a:lstStyle/>
          <a:p>
            <a:fld id="{47BF3DC1-F353-41EA-BC79-C35821EE5CC4}" type="slidenum">
              <a:rPr lang="en-US" smtClean="0"/>
              <a:t>‹#›</a:t>
            </a:fld>
            <a:endParaRPr lang="en-US"/>
          </a:p>
        </p:txBody>
      </p:sp>
    </p:spTree>
    <p:extLst>
      <p:ext uri="{BB962C8B-B14F-4D97-AF65-F5344CB8AC3E}">
        <p14:creationId xmlns:p14="http://schemas.microsoft.com/office/powerpoint/2010/main" val="2625564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3D91600-3E99-42F4-85C2-60F442CD5E7C}"/>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2" name="Content Placeholder 8">
            <a:extLst>
              <a:ext uri="{FF2B5EF4-FFF2-40B4-BE49-F238E27FC236}">
                <a16:creationId xmlns:a16="http://schemas.microsoft.com/office/drawing/2014/main" id="{30B4BBA3-2E4B-4AF2-8A2B-92DD019631E8}"/>
              </a:ext>
            </a:extLst>
          </p:cNvPr>
          <p:cNvSpPr>
            <a:spLocks noGrp="1"/>
          </p:cNvSpPr>
          <p:nvPr>
            <p:ph sz="quarter" idx="39"/>
          </p:nvPr>
        </p:nvSpPr>
        <p:spPr>
          <a:xfrm>
            <a:off x="6266428" y="2782888"/>
            <a:ext cx="4992567" cy="343693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4">
            <a:extLst>
              <a:ext uri="{FF2B5EF4-FFF2-40B4-BE49-F238E27FC236}">
                <a16:creationId xmlns:a16="http://schemas.microsoft.com/office/drawing/2014/main" id="{44460CAC-F6F8-43F8-93F5-188B790DEE63}"/>
              </a:ext>
            </a:extLst>
          </p:cNvPr>
          <p:cNvSpPr>
            <a:spLocks noGrp="1"/>
          </p:cNvSpPr>
          <p:nvPr>
            <p:ph type="body" sz="quarter" idx="19" hasCustomPrompt="1"/>
          </p:nvPr>
        </p:nvSpPr>
        <p:spPr>
          <a:xfrm>
            <a:off x="2452699" y="1592681"/>
            <a:ext cx="7306060" cy="393427"/>
          </a:xfrm>
          <a:prstGeom prst="rect">
            <a:avLst/>
          </a:prstGeom>
        </p:spPr>
        <p:txBody>
          <a:bodyPr>
            <a:normAutofit/>
          </a:bodyPr>
          <a:lstStyle>
            <a:lvl1pPr marL="0" indent="0" algn="ctr">
              <a:buNone/>
              <a:defRPr sz="1800" cap="none" spc="200" baseline="0">
                <a:solidFill>
                  <a:schemeClr val="bg1"/>
                </a:solidFill>
                <a:latin typeface="Posterama" panose="020B0504020200020000" pitchFamily="34" charset="0"/>
                <a:cs typeface="Posterama" panose="020B0504020200020000" pitchFamily="34" charset="0"/>
              </a:defRPr>
            </a:lvl1pPr>
          </a:lstStyle>
          <a:p>
            <a:pPr lvl="0"/>
            <a:r>
              <a:rPr lang="en-US"/>
              <a:t>Add subtitle</a:t>
            </a:r>
          </a:p>
        </p:txBody>
      </p:sp>
      <p:sp>
        <p:nvSpPr>
          <p:cNvPr id="3" name="Date Placeholder 2">
            <a:extLst>
              <a:ext uri="{FF2B5EF4-FFF2-40B4-BE49-F238E27FC236}">
                <a16:creationId xmlns:a16="http://schemas.microsoft.com/office/drawing/2014/main" id="{6968D310-58F4-4A10-A286-9B42AECFDD18}"/>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6C868E10-EEA7-4017-B7CA-17B5EB23C4EC}"/>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C2B014CA-8BED-467C-AC80-6DC5B3DDC405}"/>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78" name="Text Placeholder 14">
            <a:extLst>
              <a:ext uri="{FF2B5EF4-FFF2-40B4-BE49-F238E27FC236}">
                <a16:creationId xmlns:a16="http://schemas.microsoft.com/office/drawing/2014/main" id="{2C4E099A-EEE4-40B4-B9B5-32A5A981F951}"/>
              </a:ext>
            </a:extLst>
          </p:cNvPr>
          <p:cNvSpPr>
            <a:spLocks noGrp="1"/>
          </p:cNvSpPr>
          <p:nvPr>
            <p:ph type="body" sz="quarter" idx="36" hasCustomPrompt="1"/>
          </p:nvPr>
        </p:nvSpPr>
        <p:spPr>
          <a:xfrm>
            <a:off x="905410" y="2333977"/>
            <a:ext cx="5007023" cy="448769"/>
          </a:xfrm>
          <a:prstGeom prst="rect">
            <a:avLst/>
          </a:prstGeom>
        </p:spPr>
        <p:txBody>
          <a:bodyPr/>
          <a:lstStyle>
            <a:lvl1pPr marL="0" indent="0" algn="ctr">
              <a:buNone/>
              <a:defRPr sz="1600" cap="all" spc="200" baseline="0">
                <a:solidFill>
                  <a:schemeClr val="accent6"/>
                </a:solidFill>
                <a:latin typeface="+mj-lt"/>
                <a:cs typeface="Posterama" panose="020B0504020200020000" pitchFamily="34" charset="0"/>
              </a:defRPr>
            </a:lvl1pPr>
          </a:lstStyle>
          <a:p>
            <a:pPr lvl="0"/>
            <a:r>
              <a:rPr lang="en-US"/>
              <a:t>Click to add title</a:t>
            </a:r>
          </a:p>
        </p:txBody>
      </p:sp>
      <p:sp>
        <p:nvSpPr>
          <p:cNvPr id="79" name="Text Placeholder 14">
            <a:extLst>
              <a:ext uri="{FF2B5EF4-FFF2-40B4-BE49-F238E27FC236}">
                <a16:creationId xmlns:a16="http://schemas.microsoft.com/office/drawing/2014/main" id="{51338F1A-6EF2-4AA5-9EE8-628C9D57C270}"/>
              </a:ext>
            </a:extLst>
          </p:cNvPr>
          <p:cNvSpPr>
            <a:spLocks noGrp="1"/>
          </p:cNvSpPr>
          <p:nvPr>
            <p:ph type="body" sz="quarter" idx="37" hasCustomPrompt="1"/>
          </p:nvPr>
        </p:nvSpPr>
        <p:spPr>
          <a:xfrm>
            <a:off x="6279569" y="2339781"/>
            <a:ext cx="4993148" cy="448769"/>
          </a:xfrm>
          <a:prstGeom prst="rect">
            <a:avLst/>
          </a:prstGeom>
        </p:spPr>
        <p:txBody>
          <a:bodyPr/>
          <a:lstStyle>
            <a:lvl1pPr marL="0" indent="0" algn="ctr">
              <a:buNone/>
              <a:defRPr sz="1600" cap="all" spc="200" baseline="0">
                <a:solidFill>
                  <a:schemeClr val="accent6"/>
                </a:solidFill>
                <a:latin typeface="+mj-lt"/>
                <a:cs typeface="Posterama" panose="020B0504020200020000" pitchFamily="34" charset="0"/>
              </a:defRPr>
            </a:lvl1pPr>
          </a:lstStyle>
          <a:p>
            <a:pPr lvl="0"/>
            <a:r>
              <a:rPr lang="en-US"/>
              <a:t>Click to add title</a:t>
            </a:r>
          </a:p>
        </p:txBody>
      </p:sp>
      <p:sp>
        <p:nvSpPr>
          <p:cNvPr id="19" name="Title 1">
            <a:extLst>
              <a:ext uri="{FF2B5EF4-FFF2-40B4-BE49-F238E27FC236}">
                <a16:creationId xmlns:a16="http://schemas.microsoft.com/office/drawing/2014/main" id="{DF744EAD-73E9-49F3-9CA4-9A344EB625D9}"/>
              </a:ext>
            </a:extLst>
          </p:cNvPr>
          <p:cNvSpPr>
            <a:spLocks noGrp="1"/>
          </p:cNvSpPr>
          <p:nvPr>
            <p:ph type="title" hasCustomPrompt="1"/>
          </p:nvPr>
        </p:nvSpPr>
        <p:spPr>
          <a:xfrm>
            <a:off x="2451534" y="989042"/>
            <a:ext cx="7287768" cy="630936"/>
          </a:xfrm>
        </p:spPr>
        <p:txBody>
          <a:bodyPr anchor="t">
            <a:noAutofit/>
          </a:bodyPr>
          <a:lstStyle>
            <a:lvl1pPr algn="ctr">
              <a:lnSpc>
                <a:spcPct val="125000"/>
              </a:lnSpc>
              <a:defRPr sz="2800">
                <a:ln w="19050">
                  <a:solidFill>
                    <a:schemeClr val="bg1"/>
                  </a:solidFill>
                </a:ln>
              </a:defRPr>
            </a:lvl1pPr>
          </a:lstStyle>
          <a:p>
            <a:r>
              <a:rPr lang="en-US" dirty="0"/>
              <a:t>Click to add title</a:t>
            </a:r>
          </a:p>
        </p:txBody>
      </p:sp>
      <p:sp>
        <p:nvSpPr>
          <p:cNvPr id="9" name="Content Placeholder 8">
            <a:extLst>
              <a:ext uri="{FF2B5EF4-FFF2-40B4-BE49-F238E27FC236}">
                <a16:creationId xmlns:a16="http://schemas.microsoft.com/office/drawing/2014/main" id="{ACB4710E-545B-4940-B69A-359188335AD3}"/>
              </a:ext>
            </a:extLst>
          </p:cNvPr>
          <p:cNvSpPr>
            <a:spLocks noGrp="1"/>
          </p:cNvSpPr>
          <p:nvPr>
            <p:ph sz="quarter" idx="38"/>
          </p:nvPr>
        </p:nvSpPr>
        <p:spPr>
          <a:xfrm>
            <a:off x="919283" y="2782888"/>
            <a:ext cx="4992567" cy="343693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027024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E4979D5-6F1E-40A2-9A8E-8C5AE1AA3B62}"/>
              </a:ext>
            </a:extLst>
          </p:cNvPr>
          <p:cNvSpPr/>
          <p:nvPr userDrawn="1"/>
        </p:nvSpPr>
        <p:spPr>
          <a:xfrm>
            <a:off x="0" y="0"/>
            <a:ext cx="513805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6619197" y="1296176"/>
            <a:ext cx="5272764" cy="1551573"/>
          </a:xfrm>
        </p:spPr>
        <p:txBody>
          <a:bodyPr anchor="b">
            <a:no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6619198" y="3073967"/>
            <a:ext cx="5272764" cy="255746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13" name="Picture Placeholder 6">
            <a:extLst>
              <a:ext uri="{FF2B5EF4-FFF2-40B4-BE49-F238E27FC236}">
                <a16:creationId xmlns:a16="http://schemas.microsoft.com/office/drawing/2014/main" id="{9303FD92-1AC4-4708-B13E-C97E00210D2E}"/>
              </a:ext>
            </a:extLst>
          </p:cNvPr>
          <p:cNvSpPr>
            <a:spLocks noGrp="1"/>
          </p:cNvSpPr>
          <p:nvPr>
            <p:ph type="pic" sz="quarter" idx="13"/>
          </p:nvPr>
        </p:nvSpPr>
        <p:spPr>
          <a:xfrm>
            <a:off x="1117601" y="1016000"/>
            <a:ext cx="5138058" cy="49784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4" name="Rectangle 3">
            <a:extLst>
              <a:ext uri="{FF2B5EF4-FFF2-40B4-BE49-F238E27FC236}">
                <a16:creationId xmlns:a16="http://schemas.microsoft.com/office/drawing/2014/main" id="{7306EB3B-6A54-45E7-B23D-F9515CC15D12}"/>
              </a:ext>
            </a:extLst>
          </p:cNvPr>
          <p:cNvSpPr/>
          <p:nvPr userDrawn="1"/>
        </p:nvSpPr>
        <p:spPr>
          <a:xfrm>
            <a:off x="0" y="5994400"/>
            <a:ext cx="4093029" cy="863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7E110354-15BA-4B22-B7CF-3D5BFA5C722D}"/>
              </a:ext>
            </a:extLst>
          </p:cNvPr>
          <p:cNvSpPr/>
          <p:nvPr userDrawn="1"/>
        </p:nvSpPr>
        <p:spPr>
          <a:xfrm>
            <a:off x="2162630" y="873210"/>
            <a:ext cx="4093029" cy="1385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234299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Subtitle">
    <p:bg>
      <p:bgPr>
        <a:gradFill>
          <a:gsLst>
            <a:gs pos="93000">
              <a:schemeClr val="tx2"/>
            </a:gs>
            <a:gs pos="81000">
              <a:schemeClr val="accent6">
                <a:lumMod val="50000"/>
              </a:schemeClr>
            </a:gs>
            <a:gs pos="27000">
              <a:schemeClr val="tx1"/>
            </a:gs>
            <a:gs pos="8000">
              <a:schemeClr val="accent4">
                <a:lumMod val="75000"/>
              </a:schemeClr>
            </a:gs>
            <a:gs pos="0">
              <a:schemeClr val="accent4"/>
            </a:gs>
            <a:gs pos="99000">
              <a:schemeClr val="tx2">
                <a:lumMod val="40000"/>
                <a:lumOff val="60000"/>
              </a:schemeClr>
            </a:gs>
          </a:gsLst>
          <a:lin ang="126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A6450-E291-DC40-F198-C02B485137B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1"/>
            <a:ext cx="12192003" cy="6857999"/>
          </a:xfrm>
          <a:prstGeom prst="rect">
            <a:avLst/>
          </a:prstGeom>
        </p:spPr>
      </p:pic>
      <p:sp>
        <p:nvSpPr>
          <p:cNvPr id="2" name="Title 1">
            <a:extLst>
              <a:ext uri="{FF2B5EF4-FFF2-40B4-BE49-F238E27FC236}">
                <a16:creationId xmlns:a16="http://schemas.microsoft.com/office/drawing/2014/main" id="{3A462FF1-D97D-8505-FE7F-8B2DB411A8B1}"/>
              </a:ext>
            </a:extLst>
          </p:cNvPr>
          <p:cNvSpPr>
            <a:spLocks noGrp="1"/>
          </p:cNvSpPr>
          <p:nvPr>
            <p:ph type="title" hasCustomPrompt="1"/>
          </p:nvPr>
        </p:nvSpPr>
        <p:spPr>
          <a:xfrm>
            <a:off x="0" y="304799"/>
            <a:ext cx="12191998" cy="3215641"/>
          </a:xfrm>
        </p:spPr>
        <p:txBody>
          <a:bodyPr lIns="0" rIns="0" bIns="0" anchor="b" anchorCtr="0">
            <a:noAutofit/>
          </a:bodyPr>
          <a:lstStyle>
            <a:lvl1pPr algn="ctr">
              <a:defRPr sz="6000" kern="1200" cap="all" spc="300" baseline="0">
                <a:solidFill>
                  <a:schemeClr val="accent3">
                    <a:lumMod val="75000"/>
                  </a:schemeClr>
                </a:solidFill>
              </a:defRPr>
            </a:lvl1pPr>
          </a:lstStyle>
          <a:p>
            <a:r>
              <a:rPr lang="en-US" dirty="0"/>
              <a:t>Click to add title</a:t>
            </a:r>
          </a:p>
        </p:txBody>
      </p:sp>
      <p:sp>
        <p:nvSpPr>
          <p:cNvPr id="12" name="Subtitle 2">
            <a:extLst>
              <a:ext uri="{FF2B5EF4-FFF2-40B4-BE49-F238E27FC236}">
                <a16:creationId xmlns:a16="http://schemas.microsoft.com/office/drawing/2014/main" id="{58B9CAE2-F3DD-D6D3-96C8-D947A4117752}"/>
              </a:ext>
            </a:extLst>
          </p:cNvPr>
          <p:cNvSpPr>
            <a:spLocks noGrp="1"/>
          </p:cNvSpPr>
          <p:nvPr>
            <p:ph type="subTitle" idx="1" hasCustomPrompt="1"/>
          </p:nvPr>
        </p:nvSpPr>
        <p:spPr>
          <a:xfrm>
            <a:off x="3" y="3670628"/>
            <a:ext cx="12191997" cy="2577772"/>
          </a:xfrm>
        </p:spPr>
        <p:txBody>
          <a:bodyPr>
            <a:noAutofit/>
          </a:bodyPr>
          <a:lstStyle>
            <a:lvl1pPr marL="0" indent="0" algn="ctr">
              <a:buNone/>
              <a:defRPr sz="3200" b="0" i="0" cap="all" spc="600" baseline="0">
                <a:solidFill>
                  <a:schemeClr val="accent3"/>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39935199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Pr>
        <a:gradFill>
          <a:gsLst>
            <a:gs pos="93000">
              <a:schemeClr val="tx2"/>
            </a:gs>
            <a:gs pos="81000">
              <a:schemeClr val="accent6">
                <a:lumMod val="50000"/>
              </a:schemeClr>
            </a:gs>
            <a:gs pos="27000">
              <a:schemeClr val="tx1"/>
            </a:gs>
            <a:gs pos="8000">
              <a:schemeClr val="accent4">
                <a:lumMod val="75000"/>
              </a:schemeClr>
            </a:gs>
            <a:gs pos="0">
              <a:schemeClr val="accent4"/>
            </a:gs>
            <a:gs pos="99000">
              <a:schemeClr val="tx2">
                <a:lumMod val="40000"/>
                <a:lumOff val="60000"/>
              </a:schemeClr>
            </a:gs>
          </a:gsLst>
          <a:lin ang="126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A6450-E291-DC40-F198-C02B485137B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1"/>
            <a:ext cx="12192003" cy="6857999"/>
          </a:xfrm>
          <a:prstGeom prst="rect">
            <a:avLst/>
          </a:prstGeom>
        </p:spPr>
      </p:pic>
      <p:sp>
        <p:nvSpPr>
          <p:cNvPr id="2" name="Title 1">
            <a:extLst>
              <a:ext uri="{FF2B5EF4-FFF2-40B4-BE49-F238E27FC236}">
                <a16:creationId xmlns:a16="http://schemas.microsoft.com/office/drawing/2014/main" id="{3A462FF1-D97D-8505-FE7F-8B2DB411A8B1}"/>
              </a:ext>
            </a:extLst>
          </p:cNvPr>
          <p:cNvSpPr>
            <a:spLocks noGrp="1"/>
          </p:cNvSpPr>
          <p:nvPr>
            <p:ph type="title" hasCustomPrompt="1"/>
          </p:nvPr>
        </p:nvSpPr>
        <p:spPr>
          <a:xfrm>
            <a:off x="3" y="1821180"/>
            <a:ext cx="12191994" cy="3215641"/>
          </a:xfrm>
        </p:spPr>
        <p:txBody>
          <a:bodyPr lIns="0" rIns="0" bIns="0" anchor="ctr" anchorCtr="0">
            <a:noAutofit/>
          </a:bodyPr>
          <a:lstStyle>
            <a:lvl1pPr algn="ctr">
              <a:defRPr sz="6000" kern="1200" cap="all" spc="300" baseline="0">
                <a:solidFill>
                  <a:schemeClr val="accent3">
                    <a:lumMod val="75000"/>
                  </a:schemeClr>
                </a:solidFill>
              </a:defRPr>
            </a:lvl1pPr>
          </a:lstStyle>
          <a:p>
            <a:r>
              <a:rPr lang="en-US" dirty="0"/>
              <a:t>Click to add title</a:t>
            </a:r>
          </a:p>
        </p:txBody>
      </p:sp>
    </p:spTree>
    <p:extLst>
      <p:ext uri="{BB962C8B-B14F-4D97-AF65-F5344CB8AC3E}">
        <p14:creationId xmlns:p14="http://schemas.microsoft.com/office/powerpoint/2010/main" val="31268027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nd Content 3">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A084D09-1B2D-4EE2-82A7-83196133B801}"/>
              </a:ext>
              <a:ext uri="{C183D7F6-B498-43B3-948B-1728B52AA6E4}">
                <adec:decorative xmlns:adec="http://schemas.microsoft.com/office/drawing/2017/decorative" val="1"/>
              </a:ext>
            </a:extLst>
          </p:cNvPr>
          <p:cNvGrpSpPr/>
          <p:nvPr userDrawn="1"/>
        </p:nvGrpSpPr>
        <p:grpSpPr>
          <a:xfrm>
            <a:off x="0" y="-6350"/>
            <a:ext cx="12185769" cy="6864350"/>
            <a:chOff x="0" y="-6350"/>
            <a:chExt cx="12185769" cy="6864350"/>
          </a:xfrm>
        </p:grpSpPr>
        <p:sp>
          <p:nvSpPr>
            <p:cNvPr id="4" name="Rectangle 3">
              <a:extLst>
                <a:ext uri="{FF2B5EF4-FFF2-40B4-BE49-F238E27FC236}">
                  <a16:creationId xmlns:a16="http://schemas.microsoft.com/office/drawing/2014/main" id="{53860AA6-1B14-DF89-B725-CC444E502028}"/>
                </a:ext>
                <a:ext uri="{C183D7F6-B498-43B3-948B-1728B52AA6E4}">
                  <adec:decorative xmlns:adec="http://schemas.microsoft.com/office/drawing/2017/decorative" val="1"/>
                </a:ext>
              </a:extLst>
            </p:cNvPr>
            <p:cNvSpPr/>
            <p:nvPr/>
          </p:nvSpPr>
          <p:spPr>
            <a:xfrm>
              <a:off x="0" y="-6350"/>
              <a:ext cx="6160393"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pic>
          <p:nvPicPr>
            <p:cNvPr id="6" name="Content Placeholder 14">
              <a:extLst>
                <a:ext uri="{FF2B5EF4-FFF2-40B4-BE49-F238E27FC236}">
                  <a16:creationId xmlns:a16="http://schemas.microsoft.com/office/drawing/2014/main" id="{D172E570-D67F-4980-88C2-CF6560C1C193}"/>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rot="5400000">
              <a:off x="5750267" y="410125"/>
              <a:ext cx="6845628" cy="6025377"/>
            </a:xfrm>
            <a:prstGeom prst="rect">
              <a:avLst/>
            </a:prstGeom>
          </p:spPr>
        </p:pic>
        <p:grpSp>
          <p:nvGrpSpPr>
            <p:cNvPr id="7" name="Group 6">
              <a:extLst>
                <a:ext uri="{FF2B5EF4-FFF2-40B4-BE49-F238E27FC236}">
                  <a16:creationId xmlns:a16="http://schemas.microsoft.com/office/drawing/2014/main" id="{AF90BF68-CF26-6705-CBFD-428BEB787EDB}"/>
                </a:ext>
              </a:extLst>
            </p:cNvPr>
            <p:cNvGrpSpPr/>
            <p:nvPr/>
          </p:nvGrpSpPr>
          <p:grpSpPr>
            <a:xfrm rot="10800000">
              <a:off x="5304704" y="259572"/>
              <a:ext cx="584267" cy="390181"/>
              <a:chOff x="1876516" y="596691"/>
              <a:chExt cx="584267" cy="390181"/>
            </a:xfrm>
          </p:grpSpPr>
          <p:sp>
            <p:nvSpPr>
              <p:cNvPr id="8" name="Oval 7">
                <a:extLst>
                  <a:ext uri="{FF2B5EF4-FFF2-40B4-BE49-F238E27FC236}">
                    <a16:creationId xmlns:a16="http://schemas.microsoft.com/office/drawing/2014/main" id="{1066F635-8DB9-B091-8467-D8F0327217F4}"/>
                  </a:ext>
                  <a:ext uri="{C183D7F6-B498-43B3-948B-1728B52AA6E4}">
                    <adec:decorative xmlns:adec="http://schemas.microsoft.com/office/drawing/2017/decorative" val="1"/>
                  </a:ext>
                </a:extLst>
              </p:cNvPr>
              <p:cNvSpPr/>
              <p:nvPr/>
            </p:nvSpPr>
            <p:spPr>
              <a:xfrm>
                <a:off x="1876516" y="842493"/>
                <a:ext cx="144379" cy="144379"/>
              </a:xfrm>
              <a:prstGeom prst="ellipse">
                <a:avLst/>
              </a:prstGeom>
              <a:noFill/>
              <a:ln>
                <a:solidFill>
                  <a:schemeClr val="accent4">
                    <a:lumMod val="60000"/>
                    <a:lumOff val="40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 name="Graphic 12">
                <a:extLst>
                  <a:ext uri="{FF2B5EF4-FFF2-40B4-BE49-F238E27FC236}">
                    <a16:creationId xmlns:a16="http://schemas.microsoft.com/office/drawing/2014/main" id="{882D2FD3-A05B-400C-6347-115486FFD943}"/>
                  </a:ext>
                  <a:ext uri="{C183D7F6-B498-43B3-948B-1728B52AA6E4}">
                    <adec:decorative xmlns:adec="http://schemas.microsoft.com/office/drawing/2017/decorative" val="1"/>
                  </a:ext>
                </a:extLst>
              </p:cNvPr>
              <p:cNvSpPr/>
              <p:nvPr/>
            </p:nvSpPr>
            <p:spPr>
              <a:xfrm>
                <a:off x="2360199" y="596691"/>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sp>
        <p:nvSpPr>
          <p:cNvPr id="2" name="Title 1">
            <a:extLst>
              <a:ext uri="{FF2B5EF4-FFF2-40B4-BE49-F238E27FC236}">
                <a16:creationId xmlns:a16="http://schemas.microsoft.com/office/drawing/2014/main" id="{960459F4-C5B9-4070-46D1-2E7DA3EFBFC9}"/>
              </a:ext>
            </a:extLst>
          </p:cNvPr>
          <p:cNvSpPr>
            <a:spLocks noGrp="1"/>
          </p:cNvSpPr>
          <p:nvPr>
            <p:ph type="title"/>
          </p:nvPr>
        </p:nvSpPr>
        <p:spPr>
          <a:xfrm>
            <a:off x="838201" y="365125"/>
            <a:ext cx="4466502" cy="1936866"/>
          </a:xfrm>
        </p:spPr>
        <p:txBody>
          <a:bodyPr anchor="b"/>
          <a:lstStyle>
            <a:lvl1pPr>
              <a:defRPr sz="3200" cap="all" baseline="0">
                <a:solidFill>
                  <a:schemeClr val="accent3">
                    <a:lumMod val="75000"/>
                  </a:schemeClr>
                </a:solidFill>
              </a:defRPr>
            </a:lvl1pPr>
          </a:lstStyle>
          <a:p>
            <a:r>
              <a:rPr lang="en-US"/>
              <a:t>Click to edit Master title style</a:t>
            </a:r>
            <a:endParaRPr lang="en-US" dirty="0"/>
          </a:p>
        </p:txBody>
      </p:sp>
      <p:cxnSp>
        <p:nvCxnSpPr>
          <p:cNvPr id="5" name="Straight Connector 4">
            <a:extLst>
              <a:ext uri="{FF2B5EF4-FFF2-40B4-BE49-F238E27FC236}">
                <a16:creationId xmlns:a16="http://schemas.microsoft.com/office/drawing/2014/main" id="{34F613B1-323C-4C25-4526-1D3313A7161D}"/>
              </a:ext>
              <a:ext uri="{C183D7F6-B498-43B3-948B-1728B52AA6E4}">
                <adec:decorative xmlns:adec="http://schemas.microsoft.com/office/drawing/2017/decorative" val="1"/>
              </a:ext>
            </a:extLst>
          </p:cNvPr>
          <p:cNvCxnSpPr>
            <a:cxnSpLocks/>
          </p:cNvCxnSpPr>
          <p:nvPr userDrawn="1"/>
        </p:nvCxnSpPr>
        <p:spPr>
          <a:xfrm>
            <a:off x="835831" y="2620500"/>
            <a:ext cx="4471665"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3" name="Content Placeholder 12">
            <a:extLst>
              <a:ext uri="{FF2B5EF4-FFF2-40B4-BE49-F238E27FC236}">
                <a16:creationId xmlns:a16="http://schemas.microsoft.com/office/drawing/2014/main" id="{2D2C2143-1936-BBDA-A6A8-40B6DBD16AED}"/>
              </a:ext>
            </a:extLst>
          </p:cNvPr>
          <p:cNvSpPr>
            <a:spLocks noGrp="1"/>
          </p:cNvSpPr>
          <p:nvPr>
            <p:ph sz="quarter" idx="10" hasCustomPrompt="1"/>
          </p:nvPr>
        </p:nvSpPr>
        <p:spPr>
          <a:xfrm>
            <a:off x="838201" y="3097848"/>
            <a:ext cx="4466504" cy="3405187"/>
          </a:xfrm>
        </p:spPr>
        <p:txBody>
          <a:bodyPr/>
          <a:lstStyle>
            <a:lvl1pPr>
              <a:lnSpc>
                <a:spcPct val="120000"/>
              </a:lnSpc>
              <a:spcBef>
                <a:spcPts val="1000"/>
              </a:spcBef>
              <a:spcAft>
                <a:spcPts val="600"/>
              </a:spcAft>
              <a:defRPr sz="1800">
                <a:solidFill>
                  <a:schemeClr val="bg1"/>
                </a:solidFill>
                <a:latin typeface="+mn-lt"/>
              </a:defRPr>
            </a:lvl1pPr>
            <a:lvl2pPr>
              <a:lnSpc>
                <a:spcPct val="120000"/>
              </a:lnSpc>
              <a:spcBef>
                <a:spcPts val="1000"/>
              </a:spcBef>
              <a:spcAft>
                <a:spcPts val="600"/>
              </a:spcAft>
              <a:defRPr sz="1600">
                <a:solidFill>
                  <a:schemeClr val="bg1"/>
                </a:solidFill>
                <a:latin typeface="+mn-lt"/>
              </a:defRPr>
            </a:lvl2pPr>
            <a:lvl3pPr>
              <a:lnSpc>
                <a:spcPct val="120000"/>
              </a:lnSpc>
              <a:spcBef>
                <a:spcPts val="1000"/>
              </a:spcBef>
              <a:spcAft>
                <a:spcPts val="600"/>
              </a:spcAft>
              <a:defRPr sz="1400">
                <a:solidFill>
                  <a:schemeClr val="bg1"/>
                </a:solidFill>
                <a:latin typeface="+mn-lt"/>
              </a:defRPr>
            </a:lvl3pPr>
            <a:lvl4pPr>
              <a:lnSpc>
                <a:spcPct val="120000"/>
              </a:lnSpc>
              <a:spcBef>
                <a:spcPts val="1000"/>
              </a:spcBef>
              <a:spcAft>
                <a:spcPts val="600"/>
              </a:spcAft>
              <a:defRPr sz="1200">
                <a:solidFill>
                  <a:schemeClr val="bg1"/>
                </a:solidFill>
                <a:latin typeface="+mn-lt"/>
              </a:defRPr>
            </a:lvl4pPr>
            <a:lvl5pPr>
              <a:lnSpc>
                <a:spcPct val="120000"/>
              </a:lnSpc>
              <a:spcBef>
                <a:spcPts val="1000"/>
              </a:spcBef>
              <a:spcAft>
                <a:spcPts val="600"/>
              </a:spcAft>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16411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_Title and 2 column">
    <p:bg>
      <p:bgPr>
        <a:gradFill>
          <a:gsLst>
            <a:gs pos="100000">
              <a:schemeClr val="tx2"/>
            </a:gs>
            <a:gs pos="81000">
              <a:schemeClr val="accent6"/>
            </a:gs>
            <a:gs pos="31000">
              <a:srgbClr val="02090E"/>
            </a:gs>
            <a:gs pos="14000">
              <a:schemeClr val="accent4">
                <a:lumMod val="75000"/>
              </a:schemeClr>
            </a:gs>
            <a:gs pos="0">
              <a:schemeClr val="accent4"/>
            </a:gs>
          </a:gsLst>
          <a:lin ang="126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B5B81B-FCE8-FE9C-8F0A-6488B25F0F6A}"/>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321869" y="579120"/>
            <a:ext cx="11548261" cy="2733306"/>
          </a:xfrm>
        </p:spPr>
        <p:txBody>
          <a:bodyPr anchor="b">
            <a:noAutofit/>
          </a:bodyPr>
          <a:lstStyle>
            <a:lvl1pPr algn="ctr">
              <a:defRPr sz="3200" cap="all" spc="300" baseline="0"/>
            </a:lvl1pPr>
          </a:lstStyle>
          <a:p>
            <a:r>
              <a:rPr lang="en-US" dirty="0"/>
              <a:t>Click to add title</a:t>
            </a:r>
          </a:p>
        </p:txBody>
      </p:sp>
      <p:sp>
        <p:nvSpPr>
          <p:cNvPr id="7" name="Subtitle 2">
            <a:extLst>
              <a:ext uri="{FF2B5EF4-FFF2-40B4-BE49-F238E27FC236}">
                <a16:creationId xmlns:a16="http://schemas.microsoft.com/office/drawing/2014/main" id="{5F877C2F-8190-18D9-5D24-5BD7B05A29F8}"/>
              </a:ext>
            </a:extLst>
          </p:cNvPr>
          <p:cNvSpPr>
            <a:spLocks noGrp="1"/>
          </p:cNvSpPr>
          <p:nvPr>
            <p:ph type="subTitle" idx="1" hasCustomPrompt="1"/>
          </p:nvPr>
        </p:nvSpPr>
        <p:spPr>
          <a:xfrm>
            <a:off x="321868" y="3484615"/>
            <a:ext cx="11562303" cy="2387865"/>
          </a:xfrm>
        </p:spPr>
        <p:txBody>
          <a:bodyPr>
            <a:noAutofit/>
          </a:bodyPr>
          <a:lstStyle>
            <a:lvl1pPr marL="0" indent="0" algn="ctr">
              <a:buNone/>
              <a:defRPr sz="6000" b="0" i="0" cap="all" spc="600" baseline="0">
                <a:solidFill>
                  <a:schemeClr val="accent3">
                    <a:lumMod val="75000"/>
                  </a:schemeClr>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3878467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ction Title">
    <p:bg>
      <p:bgPr>
        <a:gradFill>
          <a:gsLst>
            <a:gs pos="100000">
              <a:schemeClr val="tx2"/>
            </a:gs>
            <a:gs pos="79000">
              <a:schemeClr val="accent6"/>
            </a:gs>
            <a:gs pos="31000">
              <a:srgbClr val="02090E"/>
            </a:gs>
            <a:gs pos="14000">
              <a:schemeClr val="accent4">
                <a:lumMod val="75000"/>
              </a:schemeClr>
            </a:gs>
            <a:gs pos="0">
              <a:schemeClr val="accent4"/>
            </a:gs>
          </a:gsLst>
          <a:lin ang="5400000" scaled="0"/>
        </a:gra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64209F-41AB-70E5-1B9E-7490900C59C9}"/>
              </a:ext>
              <a:ext uri="{C183D7F6-B498-43B3-948B-1728B52AA6E4}">
                <adec:decorative xmlns:adec="http://schemas.microsoft.com/office/drawing/2017/decorative" val="1"/>
              </a:ext>
            </a:extLst>
          </p:cNvPr>
          <p:cNvSpPr/>
          <p:nvPr userDrawn="1"/>
        </p:nvSpPr>
        <p:spPr>
          <a:xfrm>
            <a:off x="2" y="1"/>
            <a:ext cx="12191997" cy="6857998"/>
          </a:xfrm>
          <a:prstGeom prst="rect">
            <a:avLst/>
          </a:prstGeom>
          <a:gradFill flip="none" rotWithShape="1">
            <a:gsLst>
              <a:gs pos="0">
                <a:srgbClr val="1A012C"/>
              </a:gs>
              <a:gs pos="45000">
                <a:srgbClr val="1A012C">
                  <a:alpha val="50000"/>
                </a:srgbClr>
              </a:gs>
              <a:gs pos="100000">
                <a:schemeClr val="accent6">
                  <a:lumMod val="50000"/>
                  <a:alpha val="50000"/>
                </a:schemeClr>
              </a:gs>
            </a:gsLst>
            <a:path path="circle">
              <a:fillToRect l="50000" t="50000" r="50000" b="5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032D3409-585B-54E2-1DCC-AC58804E4AE7}"/>
              </a:ext>
              <a:ext uri="{C183D7F6-B498-43B3-948B-1728B52AA6E4}">
                <adec:decorative xmlns:adec="http://schemas.microsoft.com/office/drawing/2017/decorative" val="1"/>
              </a:ext>
            </a:extLst>
          </p:cNvPr>
          <p:cNvSpPr/>
          <p:nvPr userDrawn="1"/>
        </p:nvSpPr>
        <p:spPr>
          <a:xfrm>
            <a:off x="1" y="-6350"/>
            <a:ext cx="6096000"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99891" y="511762"/>
            <a:ext cx="4960830" cy="2785158"/>
          </a:xfrm>
        </p:spPr>
        <p:txBody>
          <a:bodyPr anchor="b">
            <a:noAutofit/>
          </a:bodyPr>
          <a:lstStyle>
            <a:lvl1pPr algn="l">
              <a:defRPr sz="2400" cap="all" spc="300" baseline="0"/>
            </a:lvl1pPr>
          </a:lstStyle>
          <a:p>
            <a:r>
              <a:rPr lang="en-US" dirty="0"/>
              <a:t>Click to add title</a:t>
            </a:r>
          </a:p>
        </p:txBody>
      </p:sp>
      <p:sp>
        <p:nvSpPr>
          <p:cNvPr id="8" name="Subtitle 2">
            <a:extLst>
              <a:ext uri="{FF2B5EF4-FFF2-40B4-BE49-F238E27FC236}">
                <a16:creationId xmlns:a16="http://schemas.microsoft.com/office/drawing/2014/main" id="{E47B8A5C-E279-DB0B-E9D3-927417876125}"/>
              </a:ext>
            </a:extLst>
          </p:cNvPr>
          <p:cNvSpPr>
            <a:spLocks noGrp="1"/>
          </p:cNvSpPr>
          <p:nvPr>
            <p:ph type="subTitle" idx="1" hasCustomPrompt="1"/>
          </p:nvPr>
        </p:nvSpPr>
        <p:spPr>
          <a:xfrm>
            <a:off x="802640" y="3484615"/>
            <a:ext cx="4958081" cy="2387865"/>
          </a:xfrm>
        </p:spPr>
        <p:txBody>
          <a:bodyPr>
            <a:noAutofit/>
          </a:bodyPr>
          <a:lstStyle>
            <a:lvl1pPr marL="0" indent="0" algn="l">
              <a:buNone/>
              <a:defRPr sz="3200" b="0" i="0" cap="all" spc="600" baseline="0">
                <a:solidFill>
                  <a:schemeClr val="accent3">
                    <a:lumMod val="75000"/>
                  </a:schemeClr>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0" name="Picture Placeholder 9">
            <a:extLst>
              <a:ext uri="{FF2B5EF4-FFF2-40B4-BE49-F238E27FC236}">
                <a16:creationId xmlns:a16="http://schemas.microsoft.com/office/drawing/2014/main" id="{D386C402-C5C5-2A54-C618-62673AD93CB4}"/>
              </a:ext>
            </a:extLst>
          </p:cNvPr>
          <p:cNvSpPr>
            <a:spLocks noGrp="1"/>
          </p:cNvSpPr>
          <p:nvPr>
            <p:ph type="pic" sz="quarter" idx="13"/>
          </p:nvPr>
        </p:nvSpPr>
        <p:spPr>
          <a:xfrm>
            <a:off x="6497638" y="336550"/>
            <a:ext cx="5322887" cy="6184900"/>
          </a:xfrm>
        </p:spPr>
        <p:txBody>
          <a:bodyPr/>
          <a:lstStyle>
            <a:lvl1pPr algn="ctr">
              <a:defRPr sz="2000"/>
            </a:lvl1pPr>
          </a:lstStyle>
          <a:p>
            <a:r>
              <a:rPr lang="en-US"/>
              <a:t>Click icon to add picture</a:t>
            </a:r>
            <a:endParaRPr lang="en-US" dirty="0"/>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2718943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6_Title and 2 column">
    <p:bg>
      <p:bgPr>
        <a:gradFill>
          <a:gsLst>
            <a:gs pos="100000">
              <a:schemeClr val="tx2"/>
            </a:gs>
            <a:gs pos="79000">
              <a:schemeClr val="accent6"/>
            </a:gs>
            <a:gs pos="55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pic>
        <p:nvPicPr>
          <p:cNvPr id="4" name="Content Placeholder 14">
            <a:extLst>
              <a:ext uri="{FF2B5EF4-FFF2-40B4-BE49-F238E27FC236}">
                <a16:creationId xmlns:a16="http://schemas.microsoft.com/office/drawing/2014/main" id="{318CE367-BBCB-F4AB-635F-4C9995EAE35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350"/>
            <a:ext cx="2356339" cy="6853863"/>
          </a:xfrm>
          <a:prstGeom prst="rect">
            <a:avLst/>
          </a:prstGeom>
        </p:spPr>
      </p:pic>
      <p:sp>
        <p:nvSpPr>
          <p:cNvPr id="5" name="Rectangle 4">
            <a:extLst>
              <a:ext uri="{FF2B5EF4-FFF2-40B4-BE49-F238E27FC236}">
                <a16:creationId xmlns:a16="http://schemas.microsoft.com/office/drawing/2014/main" id="{5CE3FBBA-81E2-31F1-EF51-02706B5B5C0A}"/>
              </a:ext>
              <a:ext uri="{C183D7F6-B498-43B3-948B-1728B52AA6E4}">
                <adec:decorative xmlns:adec="http://schemas.microsoft.com/office/drawing/2017/decorative" val="1"/>
              </a:ext>
            </a:extLst>
          </p:cNvPr>
          <p:cNvSpPr/>
          <p:nvPr userDrawn="1"/>
        </p:nvSpPr>
        <p:spPr>
          <a:xfrm>
            <a:off x="2356339" y="-6350"/>
            <a:ext cx="9831801"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6" name="Straight Connector 5">
            <a:extLst>
              <a:ext uri="{FF2B5EF4-FFF2-40B4-BE49-F238E27FC236}">
                <a16:creationId xmlns:a16="http://schemas.microsoft.com/office/drawing/2014/main" id="{9AD3746D-3CD1-FFA5-0019-AD0C588B1924}"/>
              </a:ext>
              <a:ext uri="{C183D7F6-B498-43B3-948B-1728B52AA6E4}">
                <adec:decorative xmlns:adec="http://schemas.microsoft.com/office/drawing/2017/decorative" val="1"/>
              </a:ext>
            </a:extLst>
          </p:cNvPr>
          <p:cNvCxnSpPr>
            <a:cxnSpLocks/>
          </p:cNvCxnSpPr>
          <p:nvPr userDrawn="1"/>
        </p:nvCxnSpPr>
        <p:spPr>
          <a:xfrm>
            <a:off x="3305669" y="2002443"/>
            <a:ext cx="7922116"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3305669" y="113097"/>
            <a:ext cx="7420819" cy="1656304"/>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13" name="Content Placeholder 12">
            <a:extLst>
              <a:ext uri="{FF2B5EF4-FFF2-40B4-BE49-F238E27FC236}">
                <a16:creationId xmlns:a16="http://schemas.microsoft.com/office/drawing/2014/main" id="{B9624CF4-7769-4663-3361-39136F5E20C8}"/>
              </a:ext>
            </a:extLst>
          </p:cNvPr>
          <p:cNvSpPr>
            <a:spLocks noGrp="1"/>
          </p:cNvSpPr>
          <p:nvPr>
            <p:ph sz="quarter" idx="31" hasCustomPrompt="1"/>
          </p:nvPr>
        </p:nvSpPr>
        <p:spPr>
          <a:xfrm>
            <a:off x="3305669" y="2470150"/>
            <a:ext cx="7420819" cy="3676649"/>
          </a:xfrm>
        </p:spPr>
        <p:txBody>
          <a:bodyPr/>
          <a:lstStyle>
            <a:lvl1pPr marL="285750" indent="-285750">
              <a:lnSpc>
                <a:spcPct val="120000"/>
              </a:lnSpc>
              <a:spcBef>
                <a:spcPts val="1000"/>
              </a:spcBef>
              <a:spcAft>
                <a:spcPts val="600"/>
              </a:spcAft>
              <a:buClr>
                <a:schemeClr val="accent3"/>
              </a:buClr>
              <a:buFont typeface="Arial" panose="020B0604020202020204" pitchFamily="34" charset="0"/>
              <a:buChar char="•"/>
              <a:defRPr sz="1800">
                <a:solidFill>
                  <a:schemeClr val="bg1"/>
                </a:solidFill>
                <a:latin typeface="+mn-lt"/>
              </a:defRPr>
            </a:lvl1pPr>
            <a:lvl2pPr marL="800100" indent="-342900">
              <a:lnSpc>
                <a:spcPct val="120000"/>
              </a:lnSpc>
              <a:spcBef>
                <a:spcPts val="1000"/>
              </a:spcBef>
              <a:spcAft>
                <a:spcPts val="600"/>
              </a:spcAft>
              <a:buClr>
                <a:schemeClr val="accent3"/>
              </a:buClr>
              <a:buFont typeface="Arial" panose="020B0604020202020204" pitchFamily="34" charset="0"/>
              <a:buChar char="•"/>
              <a:defRPr sz="1600">
                <a:solidFill>
                  <a:schemeClr val="bg1"/>
                </a:solidFill>
                <a:latin typeface="+mn-lt"/>
              </a:defRPr>
            </a:lvl2pPr>
            <a:lvl3pPr marL="1257300" indent="-342900">
              <a:lnSpc>
                <a:spcPct val="120000"/>
              </a:lnSpc>
              <a:spcBef>
                <a:spcPts val="1000"/>
              </a:spcBef>
              <a:spcAft>
                <a:spcPts val="600"/>
              </a:spcAft>
              <a:buClr>
                <a:schemeClr val="accent3"/>
              </a:buClr>
              <a:buFont typeface="Arial" panose="020B0604020202020204" pitchFamily="34" charset="0"/>
              <a:buChar char="•"/>
              <a:defRPr sz="1400">
                <a:solidFill>
                  <a:schemeClr val="bg1"/>
                </a:solidFill>
                <a:latin typeface="+mn-lt"/>
              </a:defRPr>
            </a:lvl3pPr>
            <a:lvl4pPr marL="1657350" indent="-285750">
              <a:lnSpc>
                <a:spcPct val="120000"/>
              </a:lnSpc>
              <a:spcBef>
                <a:spcPts val="1000"/>
              </a:spcBef>
              <a:spcAft>
                <a:spcPts val="600"/>
              </a:spcAft>
              <a:buClr>
                <a:schemeClr val="accent3"/>
              </a:buClr>
              <a:buFont typeface="Arial" panose="020B0604020202020204" pitchFamily="34" charset="0"/>
              <a:buChar char="•"/>
              <a:defRPr sz="1200">
                <a:solidFill>
                  <a:schemeClr val="bg1"/>
                </a:solidFill>
                <a:latin typeface="+mn-lt"/>
              </a:defRPr>
            </a:lvl4pPr>
            <a:lvl5pPr marL="2114550" indent="-285750">
              <a:lnSpc>
                <a:spcPct val="120000"/>
              </a:lnSpc>
              <a:spcBef>
                <a:spcPts val="1000"/>
              </a:spcBef>
              <a:spcAft>
                <a:spcPts val="600"/>
              </a:spcAft>
              <a:buClr>
                <a:schemeClr val="accent3"/>
              </a:buClr>
              <a:buFont typeface="Arial" panose="020B0604020202020204" pitchFamily="34" charset="0"/>
              <a:buChar char="•"/>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23997095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361F2FA-20C7-5447-C138-CE2CA1867FE7}"/>
              </a:ext>
              <a:ext uri="{C183D7F6-B498-43B3-948B-1728B52AA6E4}">
                <adec:decorative xmlns:adec="http://schemas.microsoft.com/office/drawing/2017/decorative" val="1"/>
              </a:ext>
            </a:extLst>
          </p:cNvPr>
          <p:cNvGrpSpPr/>
          <p:nvPr userDrawn="1"/>
        </p:nvGrpSpPr>
        <p:grpSpPr>
          <a:xfrm>
            <a:off x="3" y="2"/>
            <a:ext cx="12191997" cy="6857998"/>
            <a:chOff x="3" y="2"/>
            <a:chExt cx="12191997" cy="6857998"/>
          </a:xfrm>
        </p:grpSpPr>
        <p:sp>
          <p:nvSpPr>
            <p:cNvPr id="21" name="Rectangle 20">
              <a:extLst>
                <a:ext uri="{FF2B5EF4-FFF2-40B4-BE49-F238E27FC236}">
                  <a16:creationId xmlns:a16="http://schemas.microsoft.com/office/drawing/2014/main" id="{DFEDD626-82E4-71C6-25F1-CDA46B7B3F39}"/>
                </a:ext>
              </a:extLst>
            </p:cNvPr>
            <p:cNvSpPr/>
            <p:nvPr/>
          </p:nvSpPr>
          <p:spPr>
            <a:xfrm>
              <a:off x="3" y="2"/>
              <a:ext cx="12191997" cy="6857998"/>
            </a:xfrm>
            <a:prstGeom prst="rect">
              <a:avLst/>
            </a:prstGeom>
            <a:gradFill flip="none" rotWithShape="1">
              <a:gsLst>
                <a:gs pos="0">
                  <a:srgbClr val="1A012C"/>
                </a:gs>
                <a:gs pos="45000">
                  <a:srgbClr val="1A012C">
                    <a:alpha val="50000"/>
                  </a:srgbClr>
                </a:gs>
                <a:gs pos="100000">
                  <a:schemeClr val="accent6">
                    <a:lumMod val="50000"/>
                    <a:alpha val="50000"/>
                  </a:schemeClr>
                </a:gs>
              </a:gsLst>
              <a:path path="circle">
                <a:fillToRect l="50000" t="50000" r="50000" b="50000"/>
              </a:path>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DC952AF-CE06-54F7-CB4A-1722F90AC3DF}"/>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 y="2"/>
              <a:ext cx="12191994" cy="6857996"/>
            </a:xfrm>
            <a:prstGeom prst="rect">
              <a:avLst/>
            </a:prstGeom>
          </p:spPr>
        </p:pic>
        <p:grpSp>
          <p:nvGrpSpPr>
            <p:cNvPr id="11" name="Group 10">
              <a:extLst>
                <a:ext uri="{FF2B5EF4-FFF2-40B4-BE49-F238E27FC236}">
                  <a16:creationId xmlns:a16="http://schemas.microsoft.com/office/drawing/2014/main" id="{6E6EDFF3-843B-AAE9-DB73-423142606F52}"/>
                </a:ext>
              </a:extLst>
            </p:cNvPr>
            <p:cNvGrpSpPr/>
            <p:nvPr/>
          </p:nvGrpSpPr>
          <p:grpSpPr>
            <a:xfrm rot="5400000">
              <a:off x="1645776" y="1222395"/>
              <a:ext cx="431603" cy="412684"/>
              <a:chOff x="1870859" y="869908"/>
              <a:chExt cx="431603" cy="412684"/>
            </a:xfrm>
          </p:grpSpPr>
          <p:sp>
            <p:nvSpPr>
              <p:cNvPr id="12" name="Graphic 15">
                <a:extLst>
                  <a:ext uri="{FF2B5EF4-FFF2-40B4-BE49-F238E27FC236}">
                    <a16:creationId xmlns:a16="http://schemas.microsoft.com/office/drawing/2014/main" id="{312F4F85-6C79-201D-E20D-64CD4728E4C8}"/>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01D71DAD-ECC6-A850-88E4-A4EDCF494A24}"/>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nvGrpSpPr>
            <p:cNvPr id="14" name="Group 13">
              <a:extLst>
                <a:ext uri="{FF2B5EF4-FFF2-40B4-BE49-F238E27FC236}">
                  <a16:creationId xmlns:a16="http://schemas.microsoft.com/office/drawing/2014/main" id="{C632CC6D-6024-2368-8EBA-4B7A2D6428BC}"/>
                </a:ext>
              </a:extLst>
            </p:cNvPr>
            <p:cNvGrpSpPr/>
            <p:nvPr/>
          </p:nvGrpSpPr>
          <p:grpSpPr>
            <a:xfrm rot="20626702">
              <a:off x="10248169" y="5448942"/>
              <a:ext cx="431603" cy="412684"/>
              <a:chOff x="1870859" y="869908"/>
              <a:chExt cx="431603" cy="412684"/>
            </a:xfrm>
          </p:grpSpPr>
          <p:sp>
            <p:nvSpPr>
              <p:cNvPr id="6" name="Graphic 15">
                <a:extLst>
                  <a:ext uri="{FF2B5EF4-FFF2-40B4-BE49-F238E27FC236}">
                    <a16:creationId xmlns:a16="http://schemas.microsoft.com/office/drawing/2014/main" id="{B05BE7BE-7D54-A09B-8A67-6B28CF6BB6C0}"/>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7" name="Graphic 12">
                <a:extLst>
                  <a:ext uri="{FF2B5EF4-FFF2-40B4-BE49-F238E27FC236}">
                    <a16:creationId xmlns:a16="http://schemas.microsoft.com/office/drawing/2014/main" id="{258346A9-F75C-6704-EEED-CF7A8A0F8010}"/>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sp>
        <p:nvSpPr>
          <p:cNvPr id="2" name="Title 1">
            <a:extLst>
              <a:ext uri="{FF2B5EF4-FFF2-40B4-BE49-F238E27FC236}">
                <a16:creationId xmlns:a16="http://schemas.microsoft.com/office/drawing/2014/main" id="{782CC39D-03B1-4933-F236-462B5862EBEC}"/>
              </a:ext>
            </a:extLst>
          </p:cNvPr>
          <p:cNvSpPr>
            <a:spLocks noGrp="1"/>
          </p:cNvSpPr>
          <p:nvPr>
            <p:ph type="title"/>
          </p:nvPr>
        </p:nvSpPr>
        <p:spPr>
          <a:xfrm>
            <a:off x="2932448" y="264160"/>
            <a:ext cx="6327105" cy="3373973"/>
          </a:xfrm>
        </p:spPr>
        <p:txBody>
          <a:bodyPr anchor="b"/>
          <a:lstStyle>
            <a:lvl1pPr algn="ctr">
              <a:defRPr sz="3200" cap="all" spc="600" baseline="0">
                <a:solidFill>
                  <a:schemeClr val="accent3">
                    <a:lumMod val="75000"/>
                  </a:schemeClr>
                </a:solidFill>
              </a:defRPr>
            </a:lvl1pPr>
          </a:lstStyle>
          <a:p>
            <a:r>
              <a:rPr lang="en-US"/>
              <a:t>Click to edit Master title style</a:t>
            </a:r>
            <a:endParaRPr lang="en-US" dirty="0"/>
          </a:p>
        </p:txBody>
      </p:sp>
      <p:sp>
        <p:nvSpPr>
          <p:cNvPr id="5" name="Subtitle 2">
            <a:extLst>
              <a:ext uri="{FF2B5EF4-FFF2-40B4-BE49-F238E27FC236}">
                <a16:creationId xmlns:a16="http://schemas.microsoft.com/office/drawing/2014/main" id="{F711CA51-49DC-62CA-F147-F286B1C9DBD9}"/>
              </a:ext>
            </a:extLst>
          </p:cNvPr>
          <p:cNvSpPr>
            <a:spLocks noGrp="1"/>
          </p:cNvSpPr>
          <p:nvPr>
            <p:ph type="subTitle" idx="1" hasCustomPrompt="1"/>
          </p:nvPr>
        </p:nvSpPr>
        <p:spPr>
          <a:xfrm>
            <a:off x="2932448" y="3962135"/>
            <a:ext cx="6327105" cy="2653771"/>
          </a:xfrm>
        </p:spPr>
        <p:txBody>
          <a:bodyPr>
            <a:noAutofit/>
          </a:bodyPr>
          <a:lstStyle>
            <a:lvl1pPr marL="0" indent="0" algn="ctr">
              <a:buNone/>
              <a:defRPr sz="1800" b="0" i="0" cap="all" spc="300" baseline="0">
                <a:solidFill>
                  <a:schemeClr val="bg1"/>
                </a:solidFill>
                <a:latin typeface="+mj-lt"/>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24621739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7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C7D5518-914C-92E3-E9EC-26752C9F05AD}"/>
              </a:ext>
              <a:ext uri="{C183D7F6-B498-43B3-948B-1728B52AA6E4}">
                <adec:decorative xmlns:adec="http://schemas.microsoft.com/office/drawing/2017/decorative" val="1"/>
              </a:ext>
            </a:extLst>
          </p:cNvPr>
          <p:cNvGrpSpPr/>
          <p:nvPr userDrawn="1"/>
        </p:nvGrpSpPr>
        <p:grpSpPr>
          <a:xfrm>
            <a:off x="-1" y="-6350"/>
            <a:ext cx="12192000" cy="6864350"/>
            <a:chOff x="-1" y="-6350"/>
            <a:chExt cx="12192000" cy="6864350"/>
          </a:xfrm>
        </p:grpSpPr>
        <p:sp>
          <p:nvSpPr>
            <p:cNvPr id="4" name="Rectangle 3">
              <a:extLst>
                <a:ext uri="{FF2B5EF4-FFF2-40B4-BE49-F238E27FC236}">
                  <a16:creationId xmlns:a16="http://schemas.microsoft.com/office/drawing/2014/main" id="{C82D0B82-F74C-65EF-3BF6-8EEA16F36B7D}"/>
                </a:ext>
                <a:ext uri="{C183D7F6-B498-43B3-948B-1728B52AA6E4}">
                  <adec:decorative xmlns:adec="http://schemas.microsoft.com/office/drawing/2017/decorative" val="1"/>
                </a:ext>
              </a:extLst>
            </p:cNvPr>
            <p:cNvSpPr/>
            <p:nvPr/>
          </p:nvSpPr>
          <p:spPr>
            <a:xfrm>
              <a:off x="1428750" y="-6350"/>
              <a:ext cx="10763249"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pic>
          <p:nvPicPr>
            <p:cNvPr id="6" name="Picture 5" descr="A blue and purple spiral&#10;&#10;Description automatically generated">
              <a:extLst>
                <a:ext uri="{FF2B5EF4-FFF2-40B4-BE49-F238E27FC236}">
                  <a16:creationId xmlns:a16="http://schemas.microsoft.com/office/drawing/2014/main" id="{44E12326-9CF4-38EC-1BAF-1F994F22089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93"/>
            <a:stretch/>
          </p:blipFill>
          <p:spPr>
            <a:xfrm flipH="1">
              <a:off x="-1" y="0"/>
              <a:ext cx="1428751" cy="6858000"/>
            </a:xfrm>
            <a:prstGeom prst="rect">
              <a:avLst/>
            </a:prstGeom>
          </p:spPr>
        </p:pic>
        <p:grpSp>
          <p:nvGrpSpPr>
            <p:cNvPr id="7" name="Group 6">
              <a:extLst>
                <a:ext uri="{FF2B5EF4-FFF2-40B4-BE49-F238E27FC236}">
                  <a16:creationId xmlns:a16="http://schemas.microsoft.com/office/drawing/2014/main" id="{AD5C1D9C-B114-FC6A-9213-7287D39EAD9F}"/>
                </a:ext>
              </a:extLst>
            </p:cNvPr>
            <p:cNvGrpSpPr/>
            <p:nvPr/>
          </p:nvGrpSpPr>
          <p:grpSpPr>
            <a:xfrm>
              <a:off x="10649689" y="4382998"/>
              <a:ext cx="754139" cy="1865729"/>
              <a:chOff x="653351" y="2693558"/>
              <a:chExt cx="754139" cy="1865729"/>
            </a:xfrm>
          </p:grpSpPr>
          <p:sp>
            <p:nvSpPr>
              <p:cNvPr id="11" name="Graphic 15">
                <a:extLst>
                  <a:ext uri="{FF2B5EF4-FFF2-40B4-BE49-F238E27FC236}">
                    <a16:creationId xmlns:a16="http://schemas.microsoft.com/office/drawing/2014/main" id="{2BC89B10-C93E-8CE5-73B3-F6049168C313}"/>
                  </a:ext>
                  <a:ext uri="{C183D7F6-B498-43B3-948B-1728B52AA6E4}">
                    <adec:decorative xmlns:adec="http://schemas.microsoft.com/office/drawing/2017/decorative" val="1"/>
                  </a:ext>
                </a:extLst>
              </p:cNvPr>
              <p:cNvSpPr/>
              <p:nvPr/>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2" name="Graphic 12">
                <a:extLst>
                  <a:ext uri="{FF2B5EF4-FFF2-40B4-BE49-F238E27FC236}">
                    <a16:creationId xmlns:a16="http://schemas.microsoft.com/office/drawing/2014/main" id="{39DB2AA2-9661-AC91-932D-2F1BEC47BD84}"/>
                  </a:ext>
                  <a:ext uri="{C183D7F6-B498-43B3-948B-1728B52AA6E4}">
                    <adec:decorative xmlns:adec="http://schemas.microsoft.com/office/drawing/2017/decorative" val="1"/>
                  </a:ext>
                </a:extLst>
              </p:cNvPr>
              <p:cNvSpPr/>
              <p:nvPr/>
            </p:nvSpPr>
            <p:spPr>
              <a:xfrm>
                <a:off x="1306906" y="3837599"/>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86C9AC9B-3792-E880-03FE-D46FB046AB63}"/>
                  </a:ext>
                  <a:ext uri="{C183D7F6-B498-43B3-948B-1728B52AA6E4}">
                    <adec:decorative xmlns:adec="http://schemas.microsoft.com/office/drawing/2017/decorative" val="1"/>
                  </a:ext>
                </a:extLst>
              </p:cNvPr>
              <p:cNvSpPr/>
              <p:nvPr/>
            </p:nvSpPr>
            <p:spPr>
              <a:xfrm>
                <a:off x="653351" y="4521502"/>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nvGrpSpPr>
            <p:cNvPr id="8" name="Group 7">
              <a:extLst>
                <a:ext uri="{FF2B5EF4-FFF2-40B4-BE49-F238E27FC236}">
                  <a16:creationId xmlns:a16="http://schemas.microsoft.com/office/drawing/2014/main" id="{1142A133-65D6-D958-C0CD-E8D45B9BD7BB}"/>
                </a:ext>
              </a:extLst>
            </p:cNvPr>
            <p:cNvGrpSpPr/>
            <p:nvPr/>
          </p:nvGrpSpPr>
          <p:grpSpPr>
            <a:xfrm>
              <a:off x="1870859" y="869908"/>
              <a:ext cx="431603" cy="412684"/>
              <a:chOff x="1870859" y="869908"/>
              <a:chExt cx="431603" cy="412684"/>
            </a:xfrm>
          </p:grpSpPr>
          <p:sp>
            <p:nvSpPr>
              <p:cNvPr id="9" name="Graphic 15">
                <a:extLst>
                  <a:ext uri="{FF2B5EF4-FFF2-40B4-BE49-F238E27FC236}">
                    <a16:creationId xmlns:a16="http://schemas.microsoft.com/office/drawing/2014/main" id="{A746B023-387D-4EAC-052B-60F131E6E707}"/>
                  </a:ext>
                  <a:ext uri="{C183D7F6-B498-43B3-948B-1728B52AA6E4}">
                    <adec:decorative xmlns:adec="http://schemas.microsoft.com/office/drawing/2017/decorative" val="1"/>
                  </a:ext>
                </a:extLst>
              </p:cNvPr>
              <p:cNvSpPr/>
              <p:nvPr/>
            </p:nvSpPr>
            <p:spPr>
              <a:xfrm rot="10800000">
                <a:off x="1870859" y="1154576"/>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0" name="Graphic 12">
                <a:extLst>
                  <a:ext uri="{FF2B5EF4-FFF2-40B4-BE49-F238E27FC236}">
                    <a16:creationId xmlns:a16="http://schemas.microsoft.com/office/drawing/2014/main" id="{20760125-21CF-A296-3EA7-3C6C0E9BCB2F}"/>
                  </a:ext>
                  <a:ext uri="{C183D7F6-B498-43B3-948B-1728B52AA6E4}">
                    <adec:decorative xmlns:adec="http://schemas.microsoft.com/office/drawing/2017/decorative" val="1"/>
                  </a:ext>
                </a:extLst>
              </p:cNvPr>
              <p:cNvSpPr/>
              <p:nvPr/>
            </p:nvSpPr>
            <p:spPr>
              <a:xfrm>
                <a:off x="2256743" y="86990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grpSp>
      <p:cxnSp>
        <p:nvCxnSpPr>
          <p:cNvPr id="14" name="Straight Connector 13">
            <a:extLst>
              <a:ext uri="{FF2B5EF4-FFF2-40B4-BE49-F238E27FC236}">
                <a16:creationId xmlns:a16="http://schemas.microsoft.com/office/drawing/2014/main" id="{7F851D11-41E3-33F2-CBA6-B2A9A5A2A517}"/>
              </a:ext>
              <a:ext uri="{C183D7F6-B498-43B3-948B-1728B52AA6E4}">
                <adec:decorative xmlns:adec="http://schemas.microsoft.com/office/drawing/2017/decorative" val="1"/>
              </a:ext>
            </a:extLst>
          </p:cNvPr>
          <p:cNvCxnSpPr>
            <a:cxnSpLocks/>
          </p:cNvCxnSpPr>
          <p:nvPr userDrawn="1"/>
        </p:nvCxnSpPr>
        <p:spPr>
          <a:xfrm>
            <a:off x="2369139" y="2002443"/>
            <a:ext cx="88735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2399620" y="162560"/>
            <a:ext cx="8843050" cy="1616904"/>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5" name="Content Placeholder 4">
            <a:extLst>
              <a:ext uri="{FF2B5EF4-FFF2-40B4-BE49-F238E27FC236}">
                <a16:creationId xmlns:a16="http://schemas.microsoft.com/office/drawing/2014/main" id="{A2003C5A-BF21-DE87-0ED1-3E2D0F32B5D8}"/>
              </a:ext>
            </a:extLst>
          </p:cNvPr>
          <p:cNvSpPr>
            <a:spLocks noGrp="1"/>
          </p:cNvSpPr>
          <p:nvPr>
            <p:ph sz="quarter" idx="35" hasCustomPrompt="1"/>
          </p:nvPr>
        </p:nvSpPr>
        <p:spPr>
          <a:xfrm>
            <a:off x="2373002" y="2474811"/>
            <a:ext cx="4015098" cy="3528397"/>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21" name="Content Placeholder 4">
            <a:extLst>
              <a:ext uri="{FF2B5EF4-FFF2-40B4-BE49-F238E27FC236}">
                <a16:creationId xmlns:a16="http://schemas.microsoft.com/office/drawing/2014/main" id="{D77F99A7-26FA-422E-43E9-C76B4A56E44A}"/>
              </a:ext>
            </a:extLst>
          </p:cNvPr>
          <p:cNvSpPr>
            <a:spLocks noGrp="1"/>
          </p:cNvSpPr>
          <p:nvPr>
            <p:ph sz="quarter" idx="36" hasCustomPrompt="1"/>
          </p:nvPr>
        </p:nvSpPr>
        <p:spPr>
          <a:xfrm>
            <a:off x="6995159" y="2474811"/>
            <a:ext cx="4227332" cy="3528397"/>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8044802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8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A7247A-846A-F316-B494-69B42CBF34DD}"/>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884B3AF6-983E-0901-0045-6CDF4E93E1BA}"/>
              </a:ext>
              <a:ext uri="{C183D7F6-B498-43B3-948B-1728B52AA6E4}">
                <adec:decorative xmlns:adec="http://schemas.microsoft.com/office/drawing/2017/decorative" val="1"/>
              </a:ext>
            </a:extLst>
          </p:cNvPr>
          <p:cNvCxnSpPr>
            <a:cxnSpLocks/>
          </p:cNvCxnSpPr>
          <p:nvPr userDrawn="1"/>
        </p:nvCxnSpPr>
        <p:spPr>
          <a:xfrm>
            <a:off x="807039" y="1983705"/>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C5B7647-403E-A66E-6CF4-0D3A99AA5154}"/>
              </a:ext>
              <a:ext uri="{C183D7F6-B498-43B3-948B-1728B52AA6E4}">
                <adec:decorative xmlns:adec="http://schemas.microsoft.com/office/drawing/2017/decorative" val="1"/>
              </a:ext>
            </a:extLst>
          </p:cNvPr>
          <p:cNvGrpSpPr/>
          <p:nvPr userDrawn="1"/>
        </p:nvGrpSpPr>
        <p:grpSpPr>
          <a:xfrm rot="10800000" flipH="1">
            <a:off x="10488530" y="4210019"/>
            <a:ext cx="754139" cy="1865729"/>
            <a:chOff x="653351" y="2693558"/>
            <a:chExt cx="754139" cy="1865729"/>
          </a:xfrm>
        </p:grpSpPr>
        <p:sp>
          <p:nvSpPr>
            <p:cNvPr id="10" name="Graphic 15">
              <a:extLst>
                <a:ext uri="{FF2B5EF4-FFF2-40B4-BE49-F238E27FC236}">
                  <a16:creationId xmlns:a16="http://schemas.microsoft.com/office/drawing/2014/main" id="{E48E731E-FEF1-9C59-64B0-9CB6E8853912}"/>
                </a:ext>
                <a:ext uri="{C183D7F6-B498-43B3-948B-1728B52AA6E4}">
                  <adec:decorative xmlns:adec="http://schemas.microsoft.com/office/drawing/2017/decorative" val="1"/>
                </a:ext>
              </a:extLst>
            </p:cNvPr>
            <p:cNvSpPr/>
            <p:nvPr/>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000"/>
                <a:lumOff val="40000"/>
                <a:alpha val="49071"/>
              </a:schemeClr>
            </a:solidFill>
            <a:ln w="610" cap="flat">
              <a:noFill/>
              <a:prstDash val="solid"/>
              <a:miter/>
            </a:ln>
          </p:spPr>
          <p:txBody>
            <a:bodyPr rtlCol="0" anchor="ctr">
              <a:noAutofit/>
            </a:bodyPr>
            <a:lstStyle/>
            <a:p>
              <a:endParaRPr lang="en-US" dirty="0"/>
            </a:p>
          </p:txBody>
        </p:sp>
        <p:sp>
          <p:nvSpPr>
            <p:cNvPr id="11" name="Graphic 12">
              <a:extLst>
                <a:ext uri="{FF2B5EF4-FFF2-40B4-BE49-F238E27FC236}">
                  <a16:creationId xmlns:a16="http://schemas.microsoft.com/office/drawing/2014/main" id="{AFE83BB3-4D12-8E20-CA93-1834D7F0A434}"/>
                </a:ext>
                <a:ext uri="{C183D7F6-B498-43B3-948B-1728B52AA6E4}">
                  <adec:decorative xmlns:adec="http://schemas.microsoft.com/office/drawing/2017/decorative" val="1"/>
                </a:ext>
              </a:extLst>
            </p:cNvPr>
            <p:cNvSpPr/>
            <p:nvPr/>
          </p:nvSpPr>
          <p:spPr>
            <a:xfrm>
              <a:off x="1306906" y="3837599"/>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sp>
          <p:nvSpPr>
            <p:cNvPr id="12" name="Graphic 12">
              <a:extLst>
                <a:ext uri="{FF2B5EF4-FFF2-40B4-BE49-F238E27FC236}">
                  <a16:creationId xmlns:a16="http://schemas.microsoft.com/office/drawing/2014/main" id="{3EB1D810-BC05-6C0E-0DE4-3604EBAADCC3}"/>
                </a:ext>
                <a:ext uri="{C183D7F6-B498-43B3-948B-1728B52AA6E4}">
                  <adec:decorative xmlns:adec="http://schemas.microsoft.com/office/drawing/2017/decorative" val="1"/>
                </a:ext>
              </a:extLst>
            </p:cNvPr>
            <p:cNvSpPr/>
            <p:nvPr/>
          </p:nvSpPr>
          <p:spPr>
            <a:xfrm>
              <a:off x="653351" y="4521502"/>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41680" y="430482"/>
            <a:ext cx="10500989" cy="132746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5" name="Content Placeholder 4">
            <a:extLst>
              <a:ext uri="{FF2B5EF4-FFF2-40B4-BE49-F238E27FC236}">
                <a16:creationId xmlns:a16="http://schemas.microsoft.com/office/drawing/2014/main" id="{A2003C5A-BF21-DE87-0ED1-3E2D0F32B5D8}"/>
              </a:ext>
            </a:extLst>
          </p:cNvPr>
          <p:cNvSpPr>
            <a:spLocks noGrp="1"/>
          </p:cNvSpPr>
          <p:nvPr>
            <p:ph sz="quarter" idx="35" hasCustomPrompt="1"/>
          </p:nvPr>
        </p:nvSpPr>
        <p:spPr>
          <a:xfrm>
            <a:off x="807038" y="2465539"/>
            <a:ext cx="3774587" cy="3723753"/>
          </a:xfrm>
        </p:spPr>
        <p:txBody>
          <a:bodyPr/>
          <a:lstStyle>
            <a:lvl1pPr marL="342900" indent="-342900">
              <a:lnSpc>
                <a:spcPct val="120000"/>
              </a:lnSpc>
              <a:spcBef>
                <a:spcPts val="1000"/>
              </a:spcBef>
              <a:buClr>
                <a:schemeClr val="accent3">
                  <a:lumMod val="75000"/>
                </a:schemeClr>
              </a:buClr>
              <a:buFont typeface="+mj-lt"/>
              <a:buAutoNum type="arabicPeriod"/>
              <a:defRPr sz="1800" spc="0" baseline="0">
                <a:solidFill>
                  <a:schemeClr val="bg1"/>
                </a:solidFill>
                <a:latin typeface="+mn-lt"/>
              </a:defRPr>
            </a:lvl1pPr>
            <a:lvl2pPr marL="626364" indent="-342900">
              <a:lnSpc>
                <a:spcPct val="120000"/>
              </a:lnSpc>
              <a:spcBef>
                <a:spcPts val="1000"/>
              </a:spcBef>
              <a:buClr>
                <a:schemeClr val="accent3">
                  <a:lumMod val="75000"/>
                </a:schemeClr>
              </a:buClr>
              <a:buFont typeface="+mj-lt"/>
              <a:buAutoNum type="alphaLcPeriod"/>
              <a:defRPr sz="1800" spc="0">
                <a:solidFill>
                  <a:schemeClr val="bg1"/>
                </a:solidFill>
                <a:latin typeface="+mn-lt"/>
              </a:defRPr>
            </a:lvl2pPr>
            <a:lvl3pPr marL="918972" indent="-342900">
              <a:lnSpc>
                <a:spcPct val="120000"/>
              </a:lnSpc>
              <a:spcBef>
                <a:spcPts val="1000"/>
              </a:spcBef>
              <a:buClr>
                <a:schemeClr val="accent3">
                  <a:lumMod val="75000"/>
                </a:schemeClr>
              </a:buClr>
              <a:buFont typeface="+mj-lt"/>
              <a:buAutoNum type="arabicParenR"/>
              <a:defRPr sz="1800" spc="0">
                <a:solidFill>
                  <a:schemeClr val="bg1"/>
                </a:solidFill>
                <a:latin typeface="+mn-lt"/>
              </a:defRPr>
            </a:lvl3pPr>
            <a:lvl4pPr marL="1209294" indent="-342900">
              <a:lnSpc>
                <a:spcPct val="120000"/>
              </a:lnSpc>
              <a:spcBef>
                <a:spcPts val="1000"/>
              </a:spcBef>
              <a:buClr>
                <a:schemeClr val="accent3">
                  <a:lumMod val="75000"/>
                </a:schemeClr>
              </a:buClr>
              <a:buFont typeface="+mj-lt"/>
              <a:buAutoNum type="alphaLcParenR"/>
              <a:defRPr sz="1800" spc="0">
                <a:solidFill>
                  <a:schemeClr val="bg1"/>
                </a:solidFill>
                <a:latin typeface="+mn-lt"/>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4927600" y="2465539"/>
            <a:ext cx="6315069" cy="3723753"/>
          </a:xfrm>
        </p:spPr>
        <p:txBody>
          <a:bodyPr/>
          <a:lstStyle>
            <a:lvl1pPr marL="0" indent="0">
              <a:lnSpc>
                <a:spcPct val="120000"/>
              </a:lnSpc>
              <a:spcBef>
                <a:spcPts val="1000"/>
              </a:spcBef>
              <a:buClr>
                <a:schemeClr val="accent6"/>
              </a:buClr>
              <a:buFont typeface="Arial" panose="020B0604020202020204" pitchFamily="34" charset="0"/>
              <a:buNone/>
              <a:defRPr sz="1800" spc="0" baseline="0">
                <a:solidFill>
                  <a:schemeClr val="bg1"/>
                </a:solidFill>
                <a:latin typeface="+mn-lt"/>
              </a:defRPr>
            </a:lvl1pPr>
            <a:lvl2pPr marL="283464"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2pPr>
            <a:lvl3pPr marL="566928"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3pPr>
            <a:lvl4pPr marL="859536" indent="-285750">
              <a:lnSpc>
                <a:spcPct val="120000"/>
              </a:lnSpc>
              <a:spcBef>
                <a:spcPts val="1000"/>
              </a:spcBef>
              <a:buClr>
                <a:schemeClr val="accent3">
                  <a:lumMod val="75000"/>
                </a:schemeClr>
              </a:buClr>
              <a:buFont typeface="Arial" panose="020B0604020202020204" pitchFamily="34" charset="0"/>
              <a:buChar char="•"/>
              <a:defRPr sz="1800" spc="0">
                <a:solidFill>
                  <a:schemeClr val="bg1"/>
                </a:solidFill>
                <a:latin typeface="+mn-lt"/>
              </a:defRPr>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23978853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Year Action Pla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533791-52F7-40F6-B230-7BF6C505CCD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Date Placeholder 2">
            <a:extLst>
              <a:ext uri="{FF2B5EF4-FFF2-40B4-BE49-F238E27FC236}">
                <a16:creationId xmlns:a16="http://schemas.microsoft.com/office/drawing/2014/main" id="{DE68A0C5-BEED-4BC5-ACD5-3F28EDE19EE3}"/>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B35EA781-4C22-4390-A03C-CA5DCCB7A2B1}"/>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6FE694A4-07AC-48C4-A560-162C1F4ECD49}"/>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16" name="Text Placeholder 14">
            <a:extLst>
              <a:ext uri="{FF2B5EF4-FFF2-40B4-BE49-F238E27FC236}">
                <a16:creationId xmlns:a16="http://schemas.microsoft.com/office/drawing/2014/main" id="{2A6B27A0-0449-46AE-A770-EBB281A1A953}"/>
              </a:ext>
            </a:extLst>
          </p:cNvPr>
          <p:cNvSpPr>
            <a:spLocks noGrp="1"/>
          </p:cNvSpPr>
          <p:nvPr>
            <p:ph type="body" sz="quarter" idx="17" hasCustomPrompt="1"/>
          </p:nvPr>
        </p:nvSpPr>
        <p:spPr>
          <a:xfrm>
            <a:off x="1712346"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17" name="Text Placeholder 14">
            <a:extLst>
              <a:ext uri="{FF2B5EF4-FFF2-40B4-BE49-F238E27FC236}">
                <a16:creationId xmlns:a16="http://schemas.microsoft.com/office/drawing/2014/main" id="{1E70DE9B-2CDE-44B6-9307-FC12D873CA40}"/>
              </a:ext>
            </a:extLst>
          </p:cNvPr>
          <p:cNvSpPr>
            <a:spLocks noGrp="1"/>
          </p:cNvSpPr>
          <p:nvPr>
            <p:ph type="body" sz="quarter" idx="18" hasCustomPrompt="1"/>
          </p:nvPr>
        </p:nvSpPr>
        <p:spPr>
          <a:xfrm>
            <a:off x="2501761"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18" name="Text Placeholder 14">
            <a:extLst>
              <a:ext uri="{FF2B5EF4-FFF2-40B4-BE49-F238E27FC236}">
                <a16:creationId xmlns:a16="http://schemas.microsoft.com/office/drawing/2014/main" id="{123B5183-98F9-43BF-BE37-2AE0A049EA8B}"/>
              </a:ext>
            </a:extLst>
          </p:cNvPr>
          <p:cNvSpPr>
            <a:spLocks noGrp="1"/>
          </p:cNvSpPr>
          <p:nvPr>
            <p:ph type="body" sz="quarter" idx="19" hasCustomPrompt="1"/>
          </p:nvPr>
        </p:nvSpPr>
        <p:spPr>
          <a:xfrm>
            <a:off x="3291176"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19" name="Text Placeholder 14">
            <a:extLst>
              <a:ext uri="{FF2B5EF4-FFF2-40B4-BE49-F238E27FC236}">
                <a16:creationId xmlns:a16="http://schemas.microsoft.com/office/drawing/2014/main" id="{49DAB7F1-F6E7-4F92-B252-D9B81196A3A9}"/>
              </a:ext>
            </a:extLst>
          </p:cNvPr>
          <p:cNvSpPr>
            <a:spLocks noGrp="1"/>
          </p:cNvSpPr>
          <p:nvPr>
            <p:ph type="body" sz="quarter" idx="20" hasCustomPrompt="1"/>
          </p:nvPr>
        </p:nvSpPr>
        <p:spPr>
          <a:xfrm>
            <a:off x="4080591"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0" name="Text Placeholder 14">
            <a:extLst>
              <a:ext uri="{FF2B5EF4-FFF2-40B4-BE49-F238E27FC236}">
                <a16:creationId xmlns:a16="http://schemas.microsoft.com/office/drawing/2014/main" id="{4037F0E4-C57B-4033-B973-C69A03D97024}"/>
              </a:ext>
            </a:extLst>
          </p:cNvPr>
          <p:cNvSpPr>
            <a:spLocks noGrp="1"/>
          </p:cNvSpPr>
          <p:nvPr>
            <p:ph type="body" sz="quarter" idx="21" hasCustomPrompt="1"/>
          </p:nvPr>
        </p:nvSpPr>
        <p:spPr>
          <a:xfrm>
            <a:off x="4810807" y="3170170"/>
            <a:ext cx="61531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1" name="Text Placeholder 14">
            <a:extLst>
              <a:ext uri="{FF2B5EF4-FFF2-40B4-BE49-F238E27FC236}">
                <a16:creationId xmlns:a16="http://schemas.microsoft.com/office/drawing/2014/main" id="{85DAD742-736F-42D3-99FC-6046CF57A7A3}"/>
              </a:ext>
            </a:extLst>
          </p:cNvPr>
          <p:cNvSpPr>
            <a:spLocks noGrp="1"/>
          </p:cNvSpPr>
          <p:nvPr>
            <p:ph type="body" sz="quarter" idx="22" hasCustomPrompt="1"/>
          </p:nvPr>
        </p:nvSpPr>
        <p:spPr>
          <a:xfrm>
            <a:off x="5659421"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2" name="Text Placeholder 14">
            <a:extLst>
              <a:ext uri="{FF2B5EF4-FFF2-40B4-BE49-F238E27FC236}">
                <a16:creationId xmlns:a16="http://schemas.microsoft.com/office/drawing/2014/main" id="{53EC6732-F61D-431C-88C9-BAA5039B6BB6}"/>
              </a:ext>
            </a:extLst>
          </p:cNvPr>
          <p:cNvSpPr>
            <a:spLocks noGrp="1"/>
          </p:cNvSpPr>
          <p:nvPr>
            <p:ph type="body" sz="quarter" idx="23" hasCustomPrompt="1"/>
          </p:nvPr>
        </p:nvSpPr>
        <p:spPr>
          <a:xfrm>
            <a:off x="6448836"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3" name="Text Placeholder 14">
            <a:extLst>
              <a:ext uri="{FF2B5EF4-FFF2-40B4-BE49-F238E27FC236}">
                <a16:creationId xmlns:a16="http://schemas.microsoft.com/office/drawing/2014/main" id="{B8218F9A-C149-4D30-8437-B9D8C0DAF1D1}"/>
              </a:ext>
            </a:extLst>
          </p:cNvPr>
          <p:cNvSpPr>
            <a:spLocks noGrp="1"/>
          </p:cNvSpPr>
          <p:nvPr>
            <p:ph type="body" sz="quarter" idx="24" hasCustomPrompt="1"/>
          </p:nvPr>
        </p:nvSpPr>
        <p:spPr>
          <a:xfrm>
            <a:off x="7238251"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4" name="Text Placeholder 14">
            <a:extLst>
              <a:ext uri="{FF2B5EF4-FFF2-40B4-BE49-F238E27FC236}">
                <a16:creationId xmlns:a16="http://schemas.microsoft.com/office/drawing/2014/main" id="{BCA166BB-F293-4289-B0EB-57580EC9608B}"/>
              </a:ext>
            </a:extLst>
          </p:cNvPr>
          <p:cNvSpPr>
            <a:spLocks noGrp="1"/>
          </p:cNvSpPr>
          <p:nvPr>
            <p:ph type="body" sz="quarter" idx="25" hasCustomPrompt="1"/>
          </p:nvPr>
        </p:nvSpPr>
        <p:spPr>
          <a:xfrm>
            <a:off x="8027666"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5" name="Text Placeholder 14">
            <a:extLst>
              <a:ext uri="{FF2B5EF4-FFF2-40B4-BE49-F238E27FC236}">
                <a16:creationId xmlns:a16="http://schemas.microsoft.com/office/drawing/2014/main" id="{77397369-CCB5-450E-8FD1-46B3B54F6B89}"/>
              </a:ext>
            </a:extLst>
          </p:cNvPr>
          <p:cNvSpPr>
            <a:spLocks noGrp="1"/>
          </p:cNvSpPr>
          <p:nvPr>
            <p:ph type="body" sz="quarter" idx="26" hasCustomPrompt="1"/>
          </p:nvPr>
        </p:nvSpPr>
        <p:spPr>
          <a:xfrm>
            <a:off x="8817081"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6" name="Text Placeholder 14">
            <a:extLst>
              <a:ext uri="{FF2B5EF4-FFF2-40B4-BE49-F238E27FC236}">
                <a16:creationId xmlns:a16="http://schemas.microsoft.com/office/drawing/2014/main" id="{78252082-BCF2-4955-B695-35F48EF76FD9}"/>
              </a:ext>
            </a:extLst>
          </p:cNvPr>
          <p:cNvSpPr>
            <a:spLocks noGrp="1"/>
          </p:cNvSpPr>
          <p:nvPr>
            <p:ph type="body" sz="quarter" idx="27" hasCustomPrompt="1"/>
          </p:nvPr>
        </p:nvSpPr>
        <p:spPr>
          <a:xfrm>
            <a:off x="9606496"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7" name="Text Placeholder 14">
            <a:extLst>
              <a:ext uri="{FF2B5EF4-FFF2-40B4-BE49-F238E27FC236}">
                <a16:creationId xmlns:a16="http://schemas.microsoft.com/office/drawing/2014/main" id="{AF998D11-3FAA-4712-8C34-404C1BDCECBD}"/>
              </a:ext>
            </a:extLst>
          </p:cNvPr>
          <p:cNvSpPr>
            <a:spLocks noGrp="1"/>
          </p:cNvSpPr>
          <p:nvPr>
            <p:ph type="body" sz="quarter" idx="28" hasCustomPrompt="1"/>
          </p:nvPr>
        </p:nvSpPr>
        <p:spPr>
          <a:xfrm>
            <a:off x="10395907" y="3170170"/>
            <a:ext cx="495300" cy="652276"/>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8" name="Text Placeholder 14">
            <a:extLst>
              <a:ext uri="{FF2B5EF4-FFF2-40B4-BE49-F238E27FC236}">
                <a16:creationId xmlns:a16="http://schemas.microsoft.com/office/drawing/2014/main" id="{2AA33C54-3898-452E-979F-F1B5853E737C}"/>
              </a:ext>
            </a:extLst>
          </p:cNvPr>
          <p:cNvSpPr>
            <a:spLocks noGrp="1"/>
          </p:cNvSpPr>
          <p:nvPr>
            <p:ph type="body" sz="quarter" idx="29" hasCustomPrompt="1"/>
          </p:nvPr>
        </p:nvSpPr>
        <p:spPr>
          <a:xfrm>
            <a:off x="1712346"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29" name="Text Placeholder 14">
            <a:extLst>
              <a:ext uri="{FF2B5EF4-FFF2-40B4-BE49-F238E27FC236}">
                <a16:creationId xmlns:a16="http://schemas.microsoft.com/office/drawing/2014/main" id="{0569AA0A-65D1-4456-9A14-327E6CE6DF6A}"/>
              </a:ext>
            </a:extLst>
          </p:cNvPr>
          <p:cNvSpPr>
            <a:spLocks noGrp="1"/>
          </p:cNvSpPr>
          <p:nvPr>
            <p:ph type="body" sz="quarter" idx="30" hasCustomPrompt="1"/>
          </p:nvPr>
        </p:nvSpPr>
        <p:spPr>
          <a:xfrm>
            <a:off x="2501761"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0" name="Text Placeholder 14">
            <a:extLst>
              <a:ext uri="{FF2B5EF4-FFF2-40B4-BE49-F238E27FC236}">
                <a16:creationId xmlns:a16="http://schemas.microsoft.com/office/drawing/2014/main" id="{028EB91C-9303-4EB3-886A-E5DA884A80FD}"/>
              </a:ext>
            </a:extLst>
          </p:cNvPr>
          <p:cNvSpPr>
            <a:spLocks noGrp="1"/>
          </p:cNvSpPr>
          <p:nvPr>
            <p:ph type="body" sz="quarter" idx="31" hasCustomPrompt="1"/>
          </p:nvPr>
        </p:nvSpPr>
        <p:spPr>
          <a:xfrm>
            <a:off x="3291176"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1" name="Text Placeholder 14">
            <a:extLst>
              <a:ext uri="{FF2B5EF4-FFF2-40B4-BE49-F238E27FC236}">
                <a16:creationId xmlns:a16="http://schemas.microsoft.com/office/drawing/2014/main" id="{4A47908B-3F69-4786-9C40-C12392133F05}"/>
              </a:ext>
            </a:extLst>
          </p:cNvPr>
          <p:cNvSpPr>
            <a:spLocks noGrp="1"/>
          </p:cNvSpPr>
          <p:nvPr>
            <p:ph type="body" sz="quarter" idx="32" hasCustomPrompt="1"/>
          </p:nvPr>
        </p:nvSpPr>
        <p:spPr>
          <a:xfrm>
            <a:off x="4080591"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2" name="Text Placeholder 14">
            <a:extLst>
              <a:ext uri="{FF2B5EF4-FFF2-40B4-BE49-F238E27FC236}">
                <a16:creationId xmlns:a16="http://schemas.microsoft.com/office/drawing/2014/main" id="{378EEBEC-FDBD-4D14-ADCA-4C72B269E993}"/>
              </a:ext>
            </a:extLst>
          </p:cNvPr>
          <p:cNvSpPr>
            <a:spLocks noGrp="1"/>
          </p:cNvSpPr>
          <p:nvPr>
            <p:ph type="body" sz="quarter" idx="33" hasCustomPrompt="1"/>
          </p:nvPr>
        </p:nvSpPr>
        <p:spPr>
          <a:xfrm>
            <a:off x="4810807" y="4871997"/>
            <a:ext cx="61531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3" name="Text Placeholder 14">
            <a:extLst>
              <a:ext uri="{FF2B5EF4-FFF2-40B4-BE49-F238E27FC236}">
                <a16:creationId xmlns:a16="http://schemas.microsoft.com/office/drawing/2014/main" id="{044989A5-8040-43C0-BE05-6A79C3BE6378}"/>
              </a:ext>
            </a:extLst>
          </p:cNvPr>
          <p:cNvSpPr>
            <a:spLocks noGrp="1"/>
          </p:cNvSpPr>
          <p:nvPr>
            <p:ph type="body" sz="quarter" idx="34" hasCustomPrompt="1"/>
          </p:nvPr>
        </p:nvSpPr>
        <p:spPr>
          <a:xfrm>
            <a:off x="5659421"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4" name="Text Placeholder 14">
            <a:extLst>
              <a:ext uri="{FF2B5EF4-FFF2-40B4-BE49-F238E27FC236}">
                <a16:creationId xmlns:a16="http://schemas.microsoft.com/office/drawing/2014/main" id="{52581A3A-F479-4780-81BE-CCBCF398141A}"/>
              </a:ext>
            </a:extLst>
          </p:cNvPr>
          <p:cNvSpPr>
            <a:spLocks noGrp="1"/>
          </p:cNvSpPr>
          <p:nvPr>
            <p:ph type="body" sz="quarter" idx="35" hasCustomPrompt="1"/>
          </p:nvPr>
        </p:nvSpPr>
        <p:spPr>
          <a:xfrm>
            <a:off x="6448836"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5" name="Text Placeholder 14">
            <a:extLst>
              <a:ext uri="{FF2B5EF4-FFF2-40B4-BE49-F238E27FC236}">
                <a16:creationId xmlns:a16="http://schemas.microsoft.com/office/drawing/2014/main" id="{3D361DBA-153A-4846-BDA4-CC63FF94744D}"/>
              </a:ext>
            </a:extLst>
          </p:cNvPr>
          <p:cNvSpPr>
            <a:spLocks noGrp="1"/>
          </p:cNvSpPr>
          <p:nvPr>
            <p:ph type="body" sz="quarter" idx="36" hasCustomPrompt="1"/>
          </p:nvPr>
        </p:nvSpPr>
        <p:spPr>
          <a:xfrm>
            <a:off x="7238251"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6" name="Text Placeholder 14">
            <a:extLst>
              <a:ext uri="{FF2B5EF4-FFF2-40B4-BE49-F238E27FC236}">
                <a16:creationId xmlns:a16="http://schemas.microsoft.com/office/drawing/2014/main" id="{78FB324E-EE00-4CC5-9F81-5EF71F305031}"/>
              </a:ext>
            </a:extLst>
          </p:cNvPr>
          <p:cNvSpPr>
            <a:spLocks noGrp="1"/>
          </p:cNvSpPr>
          <p:nvPr>
            <p:ph type="body" sz="quarter" idx="37" hasCustomPrompt="1"/>
          </p:nvPr>
        </p:nvSpPr>
        <p:spPr>
          <a:xfrm>
            <a:off x="8027666"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7" name="Text Placeholder 14">
            <a:extLst>
              <a:ext uri="{FF2B5EF4-FFF2-40B4-BE49-F238E27FC236}">
                <a16:creationId xmlns:a16="http://schemas.microsoft.com/office/drawing/2014/main" id="{78AA454F-F92D-4844-92A6-A3FEDD88B302}"/>
              </a:ext>
            </a:extLst>
          </p:cNvPr>
          <p:cNvSpPr>
            <a:spLocks noGrp="1"/>
          </p:cNvSpPr>
          <p:nvPr>
            <p:ph type="body" sz="quarter" idx="38" hasCustomPrompt="1"/>
          </p:nvPr>
        </p:nvSpPr>
        <p:spPr>
          <a:xfrm>
            <a:off x="8817081"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8" name="Text Placeholder 14">
            <a:extLst>
              <a:ext uri="{FF2B5EF4-FFF2-40B4-BE49-F238E27FC236}">
                <a16:creationId xmlns:a16="http://schemas.microsoft.com/office/drawing/2014/main" id="{651BCA7B-5BF4-4A0F-95C1-2014315E80B1}"/>
              </a:ext>
            </a:extLst>
          </p:cNvPr>
          <p:cNvSpPr>
            <a:spLocks noGrp="1"/>
          </p:cNvSpPr>
          <p:nvPr>
            <p:ph type="body" sz="quarter" idx="39" hasCustomPrompt="1"/>
          </p:nvPr>
        </p:nvSpPr>
        <p:spPr>
          <a:xfrm>
            <a:off x="9606496"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39" name="Text Placeholder 14">
            <a:extLst>
              <a:ext uri="{FF2B5EF4-FFF2-40B4-BE49-F238E27FC236}">
                <a16:creationId xmlns:a16="http://schemas.microsoft.com/office/drawing/2014/main" id="{7E3F41F1-0E06-45ED-894F-7F38510C2728}"/>
              </a:ext>
            </a:extLst>
          </p:cNvPr>
          <p:cNvSpPr>
            <a:spLocks noGrp="1"/>
          </p:cNvSpPr>
          <p:nvPr>
            <p:ph type="body" sz="quarter" idx="40" hasCustomPrompt="1"/>
          </p:nvPr>
        </p:nvSpPr>
        <p:spPr>
          <a:xfrm>
            <a:off x="10395907" y="4871997"/>
            <a:ext cx="495300" cy="652272"/>
          </a:xfrm>
          <a:prstGeom prst="rect">
            <a:avLst/>
          </a:prstGeom>
        </p:spPr>
        <p:txBody>
          <a:bodyPr/>
          <a:lstStyle>
            <a:lvl1pPr marL="0" indent="0" algn="ctr">
              <a:lnSpc>
                <a:spcPct val="80000"/>
              </a:lnSpc>
              <a:spcBef>
                <a:spcPts val="0"/>
              </a:spcBef>
              <a:buNone/>
              <a:defRPr sz="1200" cap="none" spc="100" baseline="0">
                <a:solidFill>
                  <a:schemeClr val="bg1"/>
                </a:solidFill>
                <a:latin typeface="+mn-lt"/>
              </a:defRPr>
            </a:lvl1pPr>
          </a:lstStyle>
          <a:p>
            <a:pPr lvl="0"/>
            <a:r>
              <a:rPr lang="en-US"/>
              <a:t>Click to add text</a:t>
            </a:r>
          </a:p>
        </p:txBody>
      </p:sp>
      <p:sp>
        <p:nvSpPr>
          <p:cNvPr id="52" name="Text Placeholder 14">
            <a:extLst>
              <a:ext uri="{FF2B5EF4-FFF2-40B4-BE49-F238E27FC236}">
                <a16:creationId xmlns:a16="http://schemas.microsoft.com/office/drawing/2014/main" id="{C02572F8-1812-49D5-B24A-088659DE9FC7}"/>
              </a:ext>
            </a:extLst>
          </p:cNvPr>
          <p:cNvSpPr>
            <a:spLocks noGrp="1"/>
          </p:cNvSpPr>
          <p:nvPr>
            <p:ph type="body" sz="quarter" idx="41" hasCustomPrompt="1"/>
          </p:nvPr>
        </p:nvSpPr>
        <p:spPr>
          <a:xfrm>
            <a:off x="653772" y="2763180"/>
            <a:ext cx="1021001" cy="501726"/>
          </a:xfrm>
          <a:prstGeom prst="rect">
            <a:avLst/>
          </a:prstGeom>
        </p:spPr>
        <p:txBody>
          <a:bodyPr anchor="ctr">
            <a:noAutofit/>
          </a:bodyPr>
          <a:lstStyle>
            <a:lvl1pPr marL="0" indent="0" algn="ctr">
              <a:buNone/>
              <a:defRPr sz="1600" cap="all" spc="100" baseline="0">
                <a:solidFill>
                  <a:schemeClr val="bg1"/>
                </a:solidFill>
                <a:latin typeface="+mj-lt"/>
              </a:defRPr>
            </a:lvl1pPr>
          </a:lstStyle>
          <a:p>
            <a:pPr lvl="0"/>
            <a:r>
              <a:rPr lang="en-US"/>
              <a:t>Add year</a:t>
            </a:r>
          </a:p>
        </p:txBody>
      </p:sp>
      <p:sp>
        <p:nvSpPr>
          <p:cNvPr id="53" name="Text Placeholder 14">
            <a:extLst>
              <a:ext uri="{FF2B5EF4-FFF2-40B4-BE49-F238E27FC236}">
                <a16:creationId xmlns:a16="http://schemas.microsoft.com/office/drawing/2014/main" id="{453EA1A1-A67D-4132-9EA0-584E8FA796C3}"/>
              </a:ext>
            </a:extLst>
          </p:cNvPr>
          <p:cNvSpPr>
            <a:spLocks noGrp="1"/>
          </p:cNvSpPr>
          <p:nvPr>
            <p:ph type="body" sz="quarter" idx="42" hasCustomPrompt="1"/>
          </p:nvPr>
        </p:nvSpPr>
        <p:spPr>
          <a:xfrm>
            <a:off x="653772" y="4449967"/>
            <a:ext cx="1021001" cy="501726"/>
          </a:xfrm>
          <a:prstGeom prst="rect">
            <a:avLst/>
          </a:prstGeom>
        </p:spPr>
        <p:txBody>
          <a:bodyPr anchor="ctr">
            <a:noAutofit/>
          </a:bodyPr>
          <a:lstStyle>
            <a:lvl1pPr marL="0" indent="0" algn="ctr">
              <a:buNone/>
              <a:defRPr sz="1600" cap="all" spc="100" baseline="0">
                <a:solidFill>
                  <a:schemeClr val="bg1"/>
                </a:solidFill>
                <a:latin typeface="+mj-lt"/>
              </a:defRPr>
            </a:lvl1pPr>
          </a:lstStyle>
          <a:p>
            <a:pPr lvl="0"/>
            <a:r>
              <a:rPr lang="en-US"/>
              <a:t>Add year</a:t>
            </a:r>
          </a:p>
        </p:txBody>
      </p:sp>
      <p:sp>
        <p:nvSpPr>
          <p:cNvPr id="54" name="Text Placeholder 14">
            <a:extLst>
              <a:ext uri="{FF2B5EF4-FFF2-40B4-BE49-F238E27FC236}">
                <a16:creationId xmlns:a16="http://schemas.microsoft.com/office/drawing/2014/main" id="{658BFCC4-C261-4874-8195-FDA3C5001E05}"/>
              </a:ext>
            </a:extLst>
          </p:cNvPr>
          <p:cNvSpPr>
            <a:spLocks noGrp="1"/>
          </p:cNvSpPr>
          <p:nvPr>
            <p:ph type="body" sz="quarter" idx="43" hasCustomPrompt="1"/>
          </p:nvPr>
        </p:nvSpPr>
        <p:spPr>
          <a:xfrm>
            <a:off x="2029367" y="2071320"/>
            <a:ext cx="1440088" cy="598827"/>
          </a:xfrm>
          <a:prstGeom prst="rect">
            <a:avLst/>
          </a:prstGeom>
        </p:spPr>
        <p:txBody>
          <a:bodyPr anchor="b"/>
          <a:lstStyle>
            <a:lvl1pPr marL="0" indent="0" algn="ctr">
              <a:lnSpc>
                <a:spcPct val="100000"/>
              </a:lnSpc>
              <a:spcBef>
                <a:spcPts val="0"/>
              </a:spcBef>
              <a:buNone/>
              <a:defRPr sz="1400" cap="none" spc="100" baseline="0">
                <a:solidFill>
                  <a:schemeClr val="bg1"/>
                </a:solidFill>
                <a:latin typeface="+mn-lt"/>
              </a:defRPr>
            </a:lvl1pPr>
          </a:lstStyle>
          <a:p>
            <a:pPr lvl="0"/>
            <a:r>
              <a:rPr lang="en-US"/>
              <a:t>Click to add text</a:t>
            </a:r>
          </a:p>
        </p:txBody>
      </p:sp>
      <p:sp>
        <p:nvSpPr>
          <p:cNvPr id="55" name="Text Placeholder 14">
            <a:extLst>
              <a:ext uri="{FF2B5EF4-FFF2-40B4-BE49-F238E27FC236}">
                <a16:creationId xmlns:a16="http://schemas.microsoft.com/office/drawing/2014/main" id="{158708C7-ABA0-43E5-BB89-A1B7B2C45233}"/>
              </a:ext>
            </a:extLst>
          </p:cNvPr>
          <p:cNvSpPr>
            <a:spLocks noGrp="1"/>
          </p:cNvSpPr>
          <p:nvPr>
            <p:ph type="body" sz="quarter" idx="44" hasCustomPrompt="1"/>
          </p:nvPr>
        </p:nvSpPr>
        <p:spPr>
          <a:xfrm>
            <a:off x="4397612" y="2071320"/>
            <a:ext cx="1440088" cy="598827"/>
          </a:xfrm>
          <a:prstGeom prst="rect">
            <a:avLst/>
          </a:prstGeom>
        </p:spPr>
        <p:txBody>
          <a:bodyPr anchor="b"/>
          <a:lstStyle>
            <a:lvl1pPr marL="0" indent="0" algn="ctr">
              <a:lnSpc>
                <a:spcPct val="100000"/>
              </a:lnSpc>
              <a:spcBef>
                <a:spcPts val="0"/>
              </a:spcBef>
              <a:buNone/>
              <a:defRPr sz="1400" cap="none" spc="100" baseline="0">
                <a:solidFill>
                  <a:schemeClr val="bg1"/>
                </a:solidFill>
                <a:latin typeface="+mn-lt"/>
              </a:defRPr>
            </a:lvl1pPr>
          </a:lstStyle>
          <a:p>
            <a:pPr lvl="0"/>
            <a:r>
              <a:rPr lang="en-US"/>
              <a:t>Click to add text</a:t>
            </a:r>
          </a:p>
        </p:txBody>
      </p:sp>
      <p:sp>
        <p:nvSpPr>
          <p:cNvPr id="56" name="Text Placeholder 14">
            <a:extLst>
              <a:ext uri="{FF2B5EF4-FFF2-40B4-BE49-F238E27FC236}">
                <a16:creationId xmlns:a16="http://schemas.microsoft.com/office/drawing/2014/main" id="{2AE59213-95B1-4597-AD8C-D55D96D561EA}"/>
              </a:ext>
            </a:extLst>
          </p:cNvPr>
          <p:cNvSpPr>
            <a:spLocks noGrp="1"/>
          </p:cNvSpPr>
          <p:nvPr>
            <p:ph type="body" sz="quarter" idx="45" hasCustomPrompt="1"/>
          </p:nvPr>
        </p:nvSpPr>
        <p:spPr>
          <a:xfrm>
            <a:off x="8344687" y="2071320"/>
            <a:ext cx="1440088" cy="598827"/>
          </a:xfrm>
          <a:prstGeom prst="rect">
            <a:avLst/>
          </a:prstGeom>
        </p:spPr>
        <p:txBody>
          <a:bodyPr anchor="b"/>
          <a:lstStyle>
            <a:lvl1pPr marL="0" indent="0" algn="ctr">
              <a:lnSpc>
                <a:spcPct val="100000"/>
              </a:lnSpc>
              <a:spcBef>
                <a:spcPts val="0"/>
              </a:spcBef>
              <a:buNone/>
              <a:defRPr sz="1400" cap="none" spc="100" baseline="0">
                <a:solidFill>
                  <a:schemeClr val="bg1"/>
                </a:solidFill>
                <a:latin typeface="+mn-lt"/>
              </a:defRPr>
            </a:lvl1pPr>
          </a:lstStyle>
          <a:p>
            <a:pPr lvl="0"/>
            <a:r>
              <a:rPr lang="en-US"/>
              <a:t>Click to add text</a:t>
            </a:r>
          </a:p>
        </p:txBody>
      </p:sp>
      <p:sp>
        <p:nvSpPr>
          <p:cNvPr id="57" name="Text Placeholder 14">
            <a:extLst>
              <a:ext uri="{FF2B5EF4-FFF2-40B4-BE49-F238E27FC236}">
                <a16:creationId xmlns:a16="http://schemas.microsoft.com/office/drawing/2014/main" id="{2B9A460E-592F-41EA-9F9C-8953AFAC2236}"/>
              </a:ext>
            </a:extLst>
          </p:cNvPr>
          <p:cNvSpPr>
            <a:spLocks noGrp="1"/>
          </p:cNvSpPr>
          <p:nvPr>
            <p:ph type="body" sz="quarter" idx="46" hasCustomPrompt="1"/>
          </p:nvPr>
        </p:nvSpPr>
        <p:spPr>
          <a:xfrm>
            <a:off x="2029367" y="3862599"/>
            <a:ext cx="1440088" cy="549318"/>
          </a:xfrm>
          <a:prstGeom prst="rect">
            <a:avLst/>
          </a:prstGeom>
        </p:spPr>
        <p:txBody>
          <a:bodyPr anchor="b"/>
          <a:lstStyle>
            <a:lvl1pPr marL="0" indent="0" algn="ctr">
              <a:lnSpc>
                <a:spcPct val="100000"/>
              </a:lnSpc>
              <a:spcBef>
                <a:spcPts val="0"/>
              </a:spcBef>
              <a:buNone/>
              <a:defRPr sz="1400" cap="none" spc="100" baseline="0">
                <a:solidFill>
                  <a:schemeClr val="bg1"/>
                </a:solidFill>
                <a:latin typeface="+mn-lt"/>
              </a:defRPr>
            </a:lvl1pPr>
          </a:lstStyle>
          <a:p>
            <a:pPr lvl="0"/>
            <a:r>
              <a:rPr lang="en-US"/>
              <a:t>Click to add text</a:t>
            </a:r>
          </a:p>
        </p:txBody>
      </p:sp>
      <p:sp>
        <p:nvSpPr>
          <p:cNvPr id="58" name="Text Placeholder 14">
            <a:extLst>
              <a:ext uri="{FF2B5EF4-FFF2-40B4-BE49-F238E27FC236}">
                <a16:creationId xmlns:a16="http://schemas.microsoft.com/office/drawing/2014/main" id="{3065B3A8-F99B-47E6-B517-D93AC0FC4501}"/>
              </a:ext>
            </a:extLst>
          </p:cNvPr>
          <p:cNvSpPr>
            <a:spLocks noGrp="1"/>
          </p:cNvSpPr>
          <p:nvPr>
            <p:ph type="body" sz="quarter" idx="47" hasCustomPrompt="1"/>
          </p:nvPr>
        </p:nvSpPr>
        <p:spPr>
          <a:xfrm>
            <a:off x="5976442" y="3862599"/>
            <a:ext cx="1440088" cy="549318"/>
          </a:xfrm>
          <a:prstGeom prst="rect">
            <a:avLst/>
          </a:prstGeom>
        </p:spPr>
        <p:txBody>
          <a:bodyPr anchor="b"/>
          <a:lstStyle>
            <a:lvl1pPr marL="0" indent="0" algn="ctr">
              <a:lnSpc>
                <a:spcPct val="100000"/>
              </a:lnSpc>
              <a:spcBef>
                <a:spcPts val="0"/>
              </a:spcBef>
              <a:buNone/>
              <a:defRPr sz="1400" b="1" cap="none" spc="100" baseline="0">
                <a:solidFill>
                  <a:schemeClr val="accent6"/>
                </a:solidFill>
                <a:latin typeface="+mn-lt"/>
              </a:defRPr>
            </a:lvl1pPr>
          </a:lstStyle>
          <a:p>
            <a:pPr lvl="0"/>
            <a:r>
              <a:rPr lang="en-US"/>
              <a:t>Click to add text</a:t>
            </a:r>
          </a:p>
        </p:txBody>
      </p:sp>
      <p:sp>
        <p:nvSpPr>
          <p:cNvPr id="59" name="Text Placeholder 14">
            <a:extLst>
              <a:ext uri="{FF2B5EF4-FFF2-40B4-BE49-F238E27FC236}">
                <a16:creationId xmlns:a16="http://schemas.microsoft.com/office/drawing/2014/main" id="{B2187073-BC0A-4137-A204-D35C44CD7F87}"/>
              </a:ext>
            </a:extLst>
          </p:cNvPr>
          <p:cNvSpPr>
            <a:spLocks noGrp="1"/>
          </p:cNvSpPr>
          <p:nvPr>
            <p:ph type="body" sz="quarter" idx="48" hasCustomPrompt="1"/>
          </p:nvPr>
        </p:nvSpPr>
        <p:spPr>
          <a:xfrm>
            <a:off x="9923517" y="3862599"/>
            <a:ext cx="1440088" cy="549318"/>
          </a:xfrm>
          <a:prstGeom prst="rect">
            <a:avLst/>
          </a:prstGeom>
        </p:spPr>
        <p:txBody>
          <a:bodyPr anchor="b"/>
          <a:lstStyle>
            <a:lvl1pPr marL="0" indent="0" algn="ctr">
              <a:lnSpc>
                <a:spcPct val="100000"/>
              </a:lnSpc>
              <a:spcBef>
                <a:spcPts val="0"/>
              </a:spcBef>
              <a:buNone/>
              <a:defRPr sz="1400" cap="none" spc="100" baseline="0">
                <a:solidFill>
                  <a:schemeClr val="bg1"/>
                </a:solidFill>
                <a:latin typeface="+mn-lt"/>
              </a:defRPr>
            </a:lvl1pPr>
          </a:lstStyle>
          <a:p>
            <a:pPr lvl="0"/>
            <a:r>
              <a:rPr lang="en-US"/>
              <a:t>Click to add text</a:t>
            </a:r>
          </a:p>
        </p:txBody>
      </p:sp>
      <p:sp>
        <p:nvSpPr>
          <p:cNvPr id="40" name="Title 1">
            <a:extLst>
              <a:ext uri="{FF2B5EF4-FFF2-40B4-BE49-F238E27FC236}">
                <a16:creationId xmlns:a16="http://schemas.microsoft.com/office/drawing/2014/main" id="{35F35AF6-FBA2-4CA2-8A1F-2C977E6C9754}"/>
              </a:ext>
            </a:extLst>
          </p:cNvPr>
          <p:cNvSpPr>
            <a:spLocks noGrp="1"/>
          </p:cNvSpPr>
          <p:nvPr>
            <p:ph type="title" hasCustomPrompt="1"/>
          </p:nvPr>
        </p:nvSpPr>
        <p:spPr>
          <a:xfrm>
            <a:off x="2451534" y="989042"/>
            <a:ext cx="7287768" cy="630936"/>
          </a:xfrm>
        </p:spPr>
        <p:txBody>
          <a:bodyPr anchor="t">
            <a:noAutofit/>
          </a:bodyPr>
          <a:lstStyle>
            <a:lvl1pPr algn="ctr">
              <a:lnSpc>
                <a:spcPct val="125000"/>
              </a:lnSpc>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155821656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Title and 2 column">
    <p:bg>
      <p:bgPr>
        <a:gradFill>
          <a:gsLst>
            <a:gs pos="100000">
              <a:schemeClr val="tx2"/>
            </a:gs>
            <a:gs pos="81000">
              <a:schemeClr val="accent6"/>
            </a:gs>
            <a:gs pos="55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23B0D0-B01D-0BB0-6127-A878BE49D18E}"/>
              </a:ext>
              <a:ext uri="{C183D7F6-B498-43B3-948B-1728B52AA6E4}">
                <adec:decorative xmlns:adec="http://schemas.microsoft.com/office/drawing/2017/decorative" val="1"/>
              </a:ext>
            </a:extLst>
          </p:cNvPr>
          <p:cNvSpPr/>
          <p:nvPr userDrawn="1"/>
        </p:nvSpPr>
        <p:spPr>
          <a:xfrm>
            <a:off x="6039728" y="-6350"/>
            <a:ext cx="6154615"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Nova"/>
              <a:ea typeface="+mn-ea"/>
              <a:cs typeface="+mn-cs"/>
            </a:endParaRPr>
          </a:p>
        </p:txBody>
      </p: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6889627" y="173736"/>
            <a:ext cx="4352662" cy="220370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0" name="Picture Placeholder 9">
            <a:extLst>
              <a:ext uri="{FF2B5EF4-FFF2-40B4-BE49-F238E27FC236}">
                <a16:creationId xmlns:a16="http://schemas.microsoft.com/office/drawing/2014/main" id="{6C363351-4779-B42E-ED7A-C4AF2920BABC}"/>
              </a:ext>
            </a:extLst>
          </p:cNvPr>
          <p:cNvSpPr>
            <a:spLocks noGrp="1"/>
          </p:cNvSpPr>
          <p:nvPr>
            <p:ph type="pic" sz="quarter" idx="37"/>
          </p:nvPr>
        </p:nvSpPr>
        <p:spPr>
          <a:xfrm>
            <a:off x="336550" y="336550"/>
            <a:ext cx="5303640" cy="6184900"/>
          </a:xfrm>
        </p:spPr>
        <p:txBody>
          <a:bodyPr/>
          <a:lstStyle>
            <a:lvl1pPr algn="ctr">
              <a:defRPr sz="2000"/>
            </a:lvl1pPr>
          </a:lstStyle>
          <a:p>
            <a:r>
              <a:rPr lang="en-US"/>
              <a:t>Click icon to add picture</a:t>
            </a:r>
            <a:endParaRPr lang="en-US" dirty="0"/>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6889627" y="3104277"/>
            <a:ext cx="4371560" cy="3022201"/>
          </a:xfrm>
        </p:spPr>
        <p:txBody>
          <a:bodyPr/>
          <a:lstStyle>
            <a:lvl1pPr marL="0" indent="0">
              <a:lnSpc>
                <a:spcPct val="120000"/>
              </a:lnSpc>
              <a:spcBef>
                <a:spcPts val="1000"/>
              </a:spcBef>
              <a:spcAft>
                <a:spcPts val="600"/>
              </a:spcAft>
              <a:buClr>
                <a:schemeClr val="accent6"/>
              </a:buClr>
              <a:buFont typeface="Arial" panose="020B0604020202020204" pitchFamily="34" charset="0"/>
              <a:buNone/>
              <a:defRPr sz="1800" spc="0" baseline="0">
                <a:solidFill>
                  <a:schemeClr val="bg1"/>
                </a:solidFill>
                <a:latin typeface="+mn-lt"/>
              </a:defRPr>
            </a:lvl1pPr>
            <a:lvl2pPr marL="569214" indent="-285750">
              <a:lnSpc>
                <a:spcPct val="120000"/>
              </a:lnSpc>
              <a:spcBef>
                <a:spcPts val="1000"/>
              </a:spcBef>
              <a:spcAft>
                <a:spcPts val="600"/>
              </a:spcAft>
              <a:buClr>
                <a:schemeClr val="accent3"/>
              </a:buClr>
              <a:buFont typeface="Arial" panose="020B0604020202020204" pitchFamily="34" charset="0"/>
              <a:buChar char="•"/>
              <a:defRPr sz="1800" spc="0"/>
            </a:lvl2pPr>
            <a:lvl3pPr marL="861822" indent="-285750">
              <a:lnSpc>
                <a:spcPct val="120000"/>
              </a:lnSpc>
              <a:spcBef>
                <a:spcPts val="1000"/>
              </a:spcBef>
              <a:spcAft>
                <a:spcPts val="600"/>
              </a:spcAft>
              <a:buClr>
                <a:schemeClr val="accent3"/>
              </a:buClr>
              <a:buFont typeface="Arial" panose="020B0604020202020204" pitchFamily="34" charset="0"/>
              <a:buChar char="•"/>
              <a:defRPr sz="1800" spc="0"/>
            </a:lvl3pPr>
            <a:lvl4pPr marL="1152144" indent="-285750">
              <a:lnSpc>
                <a:spcPct val="120000"/>
              </a:lnSpc>
              <a:spcBef>
                <a:spcPts val="1000"/>
              </a:spcBef>
              <a:spcAft>
                <a:spcPts val="600"/>
              </a:spcAft>
              <a:buClr>
                <a:schemeClr val="accent3"/>
              </a:buClr>
              <a:buFont typeface="Arial" panose="020B0604020202020204" pitchFamily="34" charset="0"/>
              <a:buChar cha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cxnSp>
        <p:nvCxnSpPr>
          <p:cNvPr id="4" name="Straight Connector 3">
            <a:extLst>
              <a:ext uri="{FF2B5EF4-FFF2-40B4-BE49-F238E27FC236}">
                <a16:creationId xmlns:a16="http://schemas.microsoft.com/office/drawing/2014/main" id="{F0712911-615E-724B-FC0F-996291526D31}"/>
              </a:ext>
              <a:ext uri="{C183D7F6-B498-43B3-948B-1728B52AA6E4}">
                <adec:decorative xmlns:adec="http://schemas.microsoft.com/office/drawing/2017/decorative" val="1"/>
              </a:ext>
            </a:extLst>
          </p:cNvPr>
          <p:cNvCxnSpPr>
            <a:cxnSpLocks/>
          </p:cNvCxnSpPr>
          <p:nvPr userDrawn="1"/>
        </p:nvCxnSpPr>
        <p:spPr>
          <a:xfrm>
            <a:off x="6889627" y="2679480"/>
            <a:ext cx="4352662"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18234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9_Title and 2 column">
    <p:bg>
      <p:bgPr>
        <a:gradFill>
          <a:gsLst>
            <a:gs pos="100000">
              <a:schemeClr val="tx2"/>
            </a:gs>
            <a:gs pos="81000">
              <a:schemeClr val="accent6"/>
            </a:gs>
            <a:gs pos="55000">
              <a:srgbClr val="02090E"/>
            </a:gs>
            <a:gs pos="14000">
              <a:schemeClr val="accent4">
                <a:lumMod val="75000"/>
              </a:schemeClr>
            </a:gs>
            <a:gs pos="0">
              <a:schemeClr val="accent4"/>
            </a:gs>
          </a:gsLst>
          <a:lin ang="27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FFF0E2-6B47-67EB-D6AA-D972E7B7C367}"/>
              </a:ext>
              <a:ext uri="{C183D7F6-B498-43B3-948B-1728B52AA6E4}">
                <adec:decorative xmlns:adec="http://schemas.microsoft.com/office/drawing/2017/decorative" val="1"/>
              </a:ext>
            </a:extLst>
          </p:cNvPr>
          <p:cNvSpPr/>
          <p:nvPr userDrawn="1"/>
        </p:nvSpPr>
        <p:spPr>
          <a:xfrm>
            <a:off x="0" y="-6350"/>
            <a:ext cx="4646951" cy="686435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Nova"/>
              <a:ea typeface="+mn-ea"/>
              <a:cs typeface="+mn-cs"/>
            </a:endParaRPr>
          </a:p>
        </p:txBody>
      </p:sp>
      <p:cxnSp>
        <p:nvCxnSpPr>
          <p:cNvPr id="4" name="Straight Connector 3">
            <a:extLst>
              <a:ext uri="{FF2B5EF4-FFF2-40B4-BE49-F238E27FC236}">
                <a16:creationId xmlns:a16="http://schemas.microsoft.com/office/drawing/2014/main" id="{94827F6F-999F-23E9-8C09-325D1A76B07A}"/>
              </a:ext>
              <a:ext uri="{C183D7F6-B498-43B3-948B-1728B52AA6E4}">
                <adec:decorative xmlns:adec="http://schemas.microsoft.com/office/drawing/2017/decorative" val="1"/>
              </a:ext>
            </a:extLst>
          </p:cNvPr>
          <p:cNvCxnSpPr>
            <a:cxnSpLocks/>
          </p:cNvCxnSpPr>
          <p:nvPr userDrawn="1"/>
        </p:nvCxnSpPr>
        <p:spPr>
          <a:xfrm>
            <a:off x="835831" y="2680134"/>
            <a:ext cx="3114078"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835370" y="171396"/>
            <a:ext cx="3736630" cy="2202350"/>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841716" y="3078480"/>
            <a:ext cx="3108193" cy="3047997"/>
          </a:xfrm>
        </p:spPr>
        <p:txBody>
          <a:bodyPr/>
          <a:lstStyle>
            <a:lvl1pPr marL="0" indent="0">
              <a:lnSpc>
                <a:spcPct val="120000"/>
              </a:lnSpc>
              <a:spcBef>
                <a:spcPts val="1000"/>
              </a:spcBef>
              <a:spcAft>
                <a:spcPts val="600"/>
              </a:spcAft>
              <a:buClr>
                <a:schemeClr val="accent6"/>
              </a:buClr>
              <a:buFont typeface="Arial" panose="020B0604020202020204" pitchFamily="34" charset="0"/>
              <a:buNone/>
              <a:defRPr sz="1800" spc="0" baseline="0">
                <a:solidFill>
                  <a:schemeClr val="bg1"/>
                </a:solidFill>
                <a:latin typeface="+mn-lt"/>
              </a:defRPr>
            </a:lvl1pPr>
            <a:lvl2pPr marL="569214" indent="-285750">
              <a:lnSpc>
                <a:spcPct val="120000"/>
              </a:lnSpc>
              <a:spcBef>
                <a:spcPts val="1000"/>
              </a:spcBef>
              <a:spcAft>
                <a:spcPts val="600"/>
              </a:spcAft>
              <a:buClr>
                <a:schemeClr val="accent3"/>
              </a:buClr>
              <a:buFont typeface="Arial" panose="020B0604020202020204" pitchFamily="34" charset="0"/>
              <a:buChar char="•"/>
              <a:defRPr sz="1800" spc="0"/>
            </a:lvl2pPr>
            <a:lvl3pPr marL="861822" indent="-285750">
              <a:lnSpc>
                <a:spcPct val="120000"/>
              </a:lnSpc>
              <a:spcBef>
                <a:spcPts val="1000"/>
              </a:spcBef>
              <a:spcAft>
                <a:spcPts val="600"/>
              </a:spcAft>
              <a:buClr>
                <a:schemeClr val="accent3"/>
              </a:buClr>
              <a:buFont typeface="Arial" panose="020B0604020202020204" pitchFamily="34" charset="0"/>
              <a:buChar char="•"/>
              <a:defRPr sz="1800" spc="0"/>
            </a:lvl3pPr>
            <a:lvl4pPr marL="1152144" indent="-285750">
              <a:lnSpc>
                <a:spcPct val="120000"/>
              </a:lnSpc>
              <a:spcBef>
                <a:spcPts val="1000"/>
              </a:spcBef>
              <a:spcAft>
                <a:spcPts val="600"/>
              </a:spcAft>
              <a:buClr>
                <a:schemeClr val="accent3"/>
              </a:buClr>
              <a:buFont typeface="Arial" panose="020B0604020202020204" pitchFamily="34" charset="0"/>
              <a:buChar cha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2" name="Table Placeholder 11">
            <a:extLst>
              <a:ext uri="{FF2B5EF4-FFF2-40B4-BE49-F238E27FC236}">
                <a16:creationId xmlns:a16="http://schemas.microsoft.com/office/drawing/2014/main" id="{D360C16C-E69B-FDEF-F033-CA9A2E238288}"/>
              </a:ext>
            </a:extLst>
          </p:cNvPr>
          <p:cNvSpPr>
            <a:spLocks noGrp="1"/>
          </p:cNvSpPr>
          <p:nvPr>
            <p:ph type="tbl" sz="quarter" idx="37"/>
          </p:nvPr>
        </p:nvSpPr>
        <p:spPr>
          <a:xfrm>
            <a:off x="5067300" y="404813"/>
            <a:ext cx="6705600" cy="6048375"/>
          </a:xfrm>
        </p:spPr>
        <p:txBody>
          <a:bodyPr/>
          <a:lstStyle>
            <a:lvl1pPr>
              <a:defRPr sz="2400">
                <a:latin typeface="+mn-lt"/>
              </a:defRPr>
            </a:lvl1pPr>
          </a:lstStyle>
          <a:p>
            <a:r>
              <a:rPr lang="en-US"/>
              <a:t>Click icon to add table</a:t>
            </a:r>
            <a:endParaRPr lang="en-US" dirty="0"/>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Tree>
    <p:extLst>
      <p:ext uri="{BB962C8B-B14F-4D97-AF65-F5344CB8AC3E}">
        <p14:creationId xmlns:p14="http://schemas.microsoft.com/office/powerpoint/2010/main" val="29222162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0_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96A82D-0723-4BA3-0283-9F0D67B0CEF4}"/>
              </a:ext>
              <a:ext uri="{C183D7F6-B498-43B3-948B-1728B52AA6E4}">
                <adec:decorative xmlns:adec="http://schemas.microsoft.com/office/drawing/2017/decorative" val="1"/>
              </a:ext>
            </a:extLst>
          </p:cNvPr>
          <p:cNvSpPr/>
          <p:nvPr userDrawn="1"/>
        </p:nvSpPr>
        <p:spPr>
          <a:xfrm>
            <a:off x="0" y="0"/>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6A20A5FD-BDFB-45F2-E644-E93FB81CA575}"/>
              </a:ext>
              <a:ext uri="{C183D7F6-B498-43B3-948B-1728B52AA6E4}">
                <adec:decorative xmlns:adec="http://schemas.microsoft.com/office/drawing/2017/decorative" val="1"/>
              </a:ext>
            </a:extLst>
          </p:cNvPr>
          <p:cNvCxnSpPr>
            <a:cxnSpLocks/>
          </p:cNvCxnSpPr>
          <p:nvPr userDrawn="1"/>
        </p:nvCxnSpPr>
        <p:spPr>
          <a:xfrm>
            <a:off x="807039" y="1983416"/>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733562" y="433906"/>
            <a:ext cx="10515601" cy="1327464"/>
          </a:xfrm>
        </p:spPr>
        <p:txBody>
          <a:bodyPr anchor="b">
            <a:noAutofit/>
          </a:bodyPr>
          <a:lstStyle>
            <a:lvl1pPr algn="l">
              <a:defRPr sz="3200" cap="all" spc="0" baseline="0">
                <a:solidFill>
                  <a:schemeClr val="accent3">
                    <a:lumMod val="75000"/>
                  </a:schemeClr>
                </a:solidFill>
              </a:defRPr>
            </a:lvl1pPr>
          </a:lstStyle>
          <a:p>
            <a:r>
              <a:rPr lang="en-US" dirty="0"/>
              <a:t>Click to add title</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hasCustomPrompt="1"/>
          </p:nvPr>
        </p:nvSpPr>
        <p:spPr>
          <a:xfrm>
            <a:off x="814302" y="2465535"/>
            <a:ext cx="7303538" cy="3427265"/>
          </a:xfrm>
        </p:spPr>
        <p:txBody>
          <a:bodyPr/>
          <a:lstStyle>
            <a:lvl1pPr marL="283464" indent="-283464">
              <a:lnSpc>
                <a:spcPct val="120000"/>
              </a:lnSpc>
              <a:spcBef>
                <a:spcPts val="1000"/>
              </a:spcBef>
              <a:buClr>
                <a:schemeClr val="accent3"/>
              </a:buClr>
              <a:buFont typeface="Arial" panose="020B0604020202020204" pitchFamily="34" charset="0"/>
              <a:buChar char="•"/>
              <a:defRPr sz="1800" spc="0" baseline="0">
                <a:solidFill>
                  <a:schemeClr val="bg1"/>
                </a:solidFill>
                <a:latin typeface="+mn-lt"/>
              </a:defRPr>
            </a:lvl1pPr>
            <a:lvl2pPr marL="566928" indent="-283464">
              <a:lnSpc>
                <a:spcPct val="120000"/>
              </a:lnSpc>
              <a:spcBef>
                <a:spcPts val="500"/>
              </a:spcBef>
              <a:buClr>
                <a:schemeClr val="accent3"/>
              </a:buClr>
              <a:defRPr sz="1800" spc="0"/>
            </a:lvl2pPr>
            <a:lvl3pPr marL="859536" indent="-283464">
              <a:lnSpc>
                <a:spcPct val="120000"/>
              </a:lnSpc>
              <a:spcBef>
                <a:spcPts val="500"/>
              </a:spcBef>
              <a:buClr>
                <a:schemeClr val="accent3"/>
              </a:buClr>
              <a:defRPr sz="1800" spc="0"/>
            </a:lvl3pPr>
            <a:lvl4pPr marL="1152144">
              <a:lnSpc>
                <a:spcPct val="120000"/>
              </a:lnSpc>
              <a:spcBef>
                <a:spcPts val="500"/>
              </a:spcBef>
              <a:buClr>
                <a:schemeClr val="accent3"/>
              </a:buClr>
              <a:defRPr sz="1800" spc="0"/>
            </a:lvl4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0" name="Content Placeholder 9">
            <a:extLst>
              <a:ext uri="{FF2B5EF4-FFF2-40B4-BE49-F238E27FC236}">
                <a16:creationId xmlns:a16="http://schemas.microsoft.com/office/drawing/2014/main" id="{4E7FC75E-AA73-003E-D4E3-B1819886AF9C}"/>
              </a:ext>
            </a:extLst>
          </p:cNvPr>
          <p:cNvSpPr>
            <a:spLocks noGrp="1"/>
          </p:cNvSpPr>
          <p:nvPr>
            <p:ph sz="quarter" idx="37" hasCustomPrompt="1"/>
          </p:nvPr>
        </p:nvSpPr>
        <p:spPr>
          <a:xfrm>
            <a:off x="8392160" y="2465388"/>
            <a:ext cx="2856865" cy="3427412"/>
          </a:xfrm>
        </p:spPr>
        <p:txBody>
          <a:bodyPr/>
          <a:lstStyle>
            <a:lvl1pPr marL="0" indent="0">
              <a:lnSpc>
                <a:spcPct val="120000"/>
              </a:lnSpc>
              <a:spcBef>
                <a:spcPts val="1000"/>
              </a:spcBef>
              <a:buFont typeface="Arial" panose="020B0604020202020204" pitchFamily="34" charset="0"/>
              <a:buNone/>
              <a:defRPr sz="1800">
                <a:solidFill>
                  <a:schemeClr val="bg1"/>
                </a:solidFill>
                <a:latin typeface="+mn-lt"/>
              </a:defRPr>
            </a:lvl1pPr>
            <a:lvl2pPr marL="457200" indent="0">
              <a:lnSpc>
                <a:spcPct val="120000"/>
              </a:lnSpc>
              <a:spcBef>
                <a:spcPts val="1000"/>
              </a:spcBef>
              <a:buNone/>
              <a:defRPr sz="1600">
                <a:solidFill>
                  <a:schemeClr val="bg1"/>
                </a:solidFill>
                <a:latin typeface="+mn-lt"/>
              </a:defRPr>
            </a:lvl2pPr>
            <a:lvl3pPr marL="914400" indent="0">
              <a:lnSpc>
                <a:spcPct val="120000"/>
              </a:lnSpc>
              <a:spcBef>
                <a:spcPts val="1000"/>
              </a:spcBef>
              <a:buNone/>
              <a:defRPr sz="1400">
                <a:solidFill>
                  <a:schemeClr val="bg1"/>
                </a:solidFill>
                <a:latin typeface="+mn-lt"/>
              </a:defRPr>
            </a:lvl3pPr>
            <a:lvl4pPr marL="1371600" indent="0">
              <a:lnSpc>
                <a:spcPct val="120000"/>
              </a:lnSpc>
              <a:spcBef>
                <a:spcPts val="1000"/>
              </a:spcBef>
              <a:buNone/>
              <a:defRPr sz="1200">
                <a:solidFill>
                  <a:schemeClr val="bg1"/>
                </a:solidFill>
                <a:latin typeface="+mn-lt"/>
              </a:defRPr>
            </a:lvl4pPr>
            <a:lvl5pPr marL="1828800" indent="0">
              <a:lnSpc>
                <a:spcPct val="120000"/>
              </a:lnSpc>
              <a:spcBef>
                <a:spcPts val="1000"/>
              </a:spcBef>
              <a:buNone/>
              <a:defRPr sz="1200">
                <a:solidFill>
                  <a:schemeClr val="bg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8018874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2 column">
    <p:bg>
      <p:bgPr>
        <a:gradFill>
          <a:gsLst>
            <a:gs pos="100000">
              <a:schemeClr val="tx2"/>
            </a:gs>
            <a:gs pos="81000">
              <a:schemeClr val="accent6"/>
            </a:gs>
            <a:gs pos="31000">
              <a:srgbClr val="02090E"/>
            </a:gs>
            <a:gs pos="14000">
              <a:schemeClr val="accent4">
                <a:lumMod val="75000"/>
              </a:schemeClr>
            </a:gs>
            <a:gs pos="0">
              <a:schemeClr val="accent4"/>
            </a:gs>
          </a:gsLst>
          <a:lin ang="7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2D51531-1219-2E4B-DCE7-C6FD9D809F0C}"/>
              </a:ext>
              <a:ext uri="{C183D7F6-B498-43B3-948B-1728B52AA6E4}">
                <adec:decorative xmlns:adec="http://schemas.microsoft.com/office/drawing/2017/decorative" val="1"/>
              </a:ext>
            </a:extLst>
          </p:cNvPr>
          <p:cNvSpPr/>
          <p:nvPr userDrawn="1"/>
        </p:nvSpPr>
        <p:spPr>
          <a:xfrm>
            <a:off x="321869" y="343814"/>
            <a:ext cx="11550701" cy="621060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4" name="Straight Connector 3">
            <a:extLst>
              <a:ext uri="{FF2B5EF4-FFF2-40B4-BE49-F238E27FC236}">
                <a16:creationId xmlns:a16="http://schemas.microsoft.com/office/drawing/2014/main" id="{BEC02E56-87A4-158A-F0B0-DB8E9BE3AE5E}"/>
              </a:ext>
              <a:ext uri="{C183D7F6-B498-43B3-948B-1728B52AA6E4}">
                <adec:decorative xmlns:adec="http://schemas.microsoft.com/office/drawing/2017/decorative" val="1"/>
              </a:ext>
            </a:extLst>
          </p:cNvPr>
          <p:cNvCxnSpPr>
            <a:cxnSpLocks/>
          </p:cNvCxnSpPr>
          <p:nvPr userDrawn="1"/>
        </p:nvCxnSpPr>
        <p:spPr>
          <a:xfrm>
            <a:off x="807039" y="1991547"/>
            <a:ext cx="10546763"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F8070BB-B3B5-3A8A-2466-D661C741794F}"/>
              </a:ext>
            </a:extLst>
          </p:cNvPr>
          <p:cNvSpPr>
            <a:spLocks noGrp="1"/>
          </p:cNvSpPr>
          <p:nvPr>
            <p:ph type="title" hasCustomPrompt="1"/>
          </p:nvPr>
        </p:nvSpPr>
        <p:spPr>
          <a:xfrm>
            <a:off x="835370" y="643842"/>
            <a:ext cx="10515601" cy="1140849"/>
          </a:xfrm>
        </p:spPr>
        <p:txBody>
          <a:bodyPr lIns="0" anchor="b">
            <a:noAutofit/>
          </a:bodyPr>
          <a:lstStyle>
            <a:lvl1pPr algn="l">
              <a:defRPr sz="3200" cap="all" spc="0" baseline="0">
                <a:solidFill>
                  <a:schemeClr val="accent3">
                    <a:lumMod val="75000"/>
                  </a:schemeClr>
                </a:solidFill>
              </a:defRPr>
            </a:lvl1pPr>
          </a:lstStyle>
          <a:p>
            <a:r>
              <a:rPr lang="en-US" dirty="0"/>
              <a:t>Click to add title</a:t>
            </a:r>
          </a:p>
        </p:txBody>
      </p:sp>
      <p:sp>
        <p:nvSpPr>
          <p:cNvPr id="10" name="Table Placeholder 9">
            <a:extLst>
              <a:ext uri="{FF2B5EF4-FFF2-40B4-BE49-F238E27FC236}">
                <a16:creationId xmlns:a16="http://schemas.microsoft.com/office/drawing/2014/main" id="{471D7DE3-05F5-8052-02FA-6EF9717E15BE}"/>
              </a:ext>
            </a:extLst>
          </p:cNvPr>
          <p:cNvSpPr>
            <a:spLocks noGrp="1"/>
          </p:cNvSpPr>
          <p:nvPr>
            <p:ph type="tbl" sz="quarter" idx="13"/>
          </p:nvPr>
        </p:nvSpPr>
        <p:spPr>
          <a:xfrm>
            <a:off x="835025" y="2560638"/>
            <a:ext cx="10515600" cy="3478212"/>
          </a:xfrm>
        </p:spPr>
        <p:txBody>
          <a:bodyPr/>
          <a:lstStyle>
            <a:lvl1pPr>
              <a:defRPr sz="2400">
                <a:latin typeface="+mn-lt"/>
              </a:defRPr>
            </a:lvl1pPr>
          </a:lstStyle>
          <a:p>
            <a:r>
              <a:rPr lang="en-US"/>
              <a:t>Click icon to add table</a:t>
            </a:r>
            <a:endParaRPr lang="en-US" dirty="0"/>
          </a:p>
        </p:txBody>
      </p:sp>
      <p:cxnSp>
        <p:nvCxnSpPr>
          <p:cNvPr id="8" name="Straight Connector 7">
            <a:extLst>
              <a:ext uri="{FF2B5EF4-FFF2-40B4-BE49-F238E27FC236}">
                <a16:creationId xmlns:a16="http://schemas.microsoft.com/office/drawing/2014/main" id="{6468DE94-FC46-A848-7949-ABFEADADEA16}"/>
              </a:ext>
              <a:ext uri="{C183D7F6-B498-43B3-948B-1728B52AA6E4}">
                <adec:decorative xmlns:adec="http://schemas.microsoft.com/office/drawing/2017/decorative" val="1"/>
              </a:ext>
            </a:extLst>
          </p:cNvPr>
          <p:cNvCxnSpPr>
            <a:cxnSpLocks/>
          </p:cNvCxnSpPr>
          <p:nvPr userDrawn="1"/>
        </p:nvCxnSpPr>
        <p:spPr>
          <a:xfrm>
            <a:off x="807039" y="1983705"/>
            <a:ext cx="10435630"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Presentation title</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30021482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losing">
    <p:bg>
      <p:bgPr>
        <a:gradFill>
          <a:gsLst>
            <a:gs pos="81987">
              <a:schemeClr val="accent6">
                <a:lumMod val="50000"/>
              </a:schemeClr>
            </a:gs>
            <a:gs pos="35040">
              <a:srgbClr val="020B11"/>
            </a:gs>
            <a:gs pos="11979">
              <a:schemeClr val="accent4">
                <a:lumMod val="50000"/>
              </a:schemeClr>
            </a:gs>
            <a:gs pos="0">
              <a:schemeClr val="accent4"/>
            </a:gs>
            <a:gs pos="99000">
              <a:schemeClr val="tx2"/>
            </a:gs>
          </a:gsLst>
          <a:lin ang="5400000" scaled="1"/>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89F5C3D-E9E6-75E0-BF7D-799B5CFE5ED0}"/>
              </a:ext>
              <a:ext uri="{C183D7F6-B498-43B3-948B-1728B52AA6E4}">
                <adec:decorative xmlns:adec="http://schemas.microsoft.com/office/drawing/2017/decorative" val="1"/>
              </a:ext>
            </a:extLst>
          </p:cNvPr>
          <p:cNvGrpSpPr/>
          <p:nvPr userDrawn="1"/>
        </p:nvGrpSpPr>
        <p:grpSpPr>
          <a:xfrm>
            <a:off x="4575462" y="4137"/>
            <a:ext cx="7616537" cy="6853863"/>
            <a:chOff x="4575462" y="4137"/>
            <a:chExt cx="7616537" cy="6853863"/>
          </a:xfrm>
        </p:grpSpPr>
        <p:grpSp>
          <p:nvGrpSpPr>
            <p:cNvPr id="16" name="Group 15">
              <a:extLst>
                <a:ext uri="{FF2B5EF4-FFF2-40B4-BE49-F238E27FC236}">
                  <a16:creationId xmlns:a16="http://schemas.microsoft.com/office/drawing/2014/main" id="{CDE1D2C2-40C4-6B80-E8C6-B4CE94C23037}"/>
                </a:ext>
              </a:extLst>
            </p:cNvPr>
            <p:cNvGrpSpPr/>
            <p:nvPr/>
          </p:nvGrpSpPr>
          <p:grpSpPr>
            <a:xfrm>
              <a:off x="4575462" y="691665"/>
              <a:ext cx="364018" cy="857035"/>
              <a:chOff x="468157" y="1144246"/>
              <a:chExt cx="364018" cy="857035"/>
            </a:xfrm>
          </p:grpSpPr>
          <p:sp>
            <p:nvSpPr>
              <p:cNvPr id="27" name="Oval 26">
                <a:extLst>
                  <a:ext uri="{FF2B5EF4-FFF2-40B4-BE49-F238E27FC236}">
                    <a16:creationId xmlns:a16="http://schemas.microsoft.com/office/drawing/2014/main" id="{7C904D88-E1BE-F1FA-D405-F55DA966DA84}"/>
                  </a:ext>
                  <a:ext uri="{C183D7F6-B498-43B3-948B-1728B52AA6E4}">
                    <adec:decorative xmlns:adec="http://schemas.microsoft.com/office/drawing/2017/decorative" val="1"/>
                  </a:ext>
                </a:extLst>
              </p:cNvPr>
              <p:cNvSpPr/>
              <p:nvPr/>
            </p:nvSpPr>
            <p:spPr>
              <a:xfrm>
                <a:off x="705405" y="1144246"/>
                <a:ext cx="126770" cy="126770"/>
              </a:xfrm>
              <a:prstGeom prst="ellipse">
                <a:avLst/>
              </a:prstGeom>
              <a:noFill/>
              <a:ln>
                <a:solidFill>
                  <a:schemeClr val="accent4">
                    <a:lumMod val="60000"/>
                    <a:lumOff val="40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8" name="Graphic 12">
                <a:extLst>
                  <a:ext uri="{FF2B5EF4-FFF2-40B4-BE49-F238E27FC236}">
                    <a16:creationId xmlns:a16="http://schemas.microsoft.com/office/drawing/2014/main" id="{1D8F0816-C429-D32E-058B-33405874DFA7}"/>
                  </a:ext>
                  <a:ext uri="{C183D7F6-B498-43B3-948B-1728B52AA6E4}">
                    <adec:decorative xmlns:adec="http://schemas.microsoft.com/office/drawing/2017/decorative" val="1"/>
                  </a:ext>
                </a:extLst>
              </p:cNvPr>
              <p:cNvSpPr/>
              <p:nvPr/>
            </p:nvSpPr>
            <p:spPr>
              <a:xfrm>
                <a:off x="468157" y="1963496"/>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000"/>
                  <a:lumOff val="40000"/>
                  <a:alpha val="49071"/>
                </a:schemeClr>
              </a:solidFill>
              <a:ln w="422" cap="flat">
                <a:noFill/>
                <a:prstDash val="solid"/>
                <a:miter/>
              </a:ln>
            </p:spPr>
            <p:txBody>
              <a:bodyPr rtlCol="0" anchor="ctr">
                <a:noAutofit/>
              </a:bodyPr>
              <a:lstStyle/>
              <a:p>
                <a:endParaRPr lang="en-US" dirty="0"/>
              </a:p>
            </p:txBody>
          </p:sp>
        </p:grpSp>
        <p:pic>
          <p:nvPicPr>
            <p:cNvPr id="4" name="Content Placeholder 14">
              <a:extLst>
                <a:ext uri="{FF2B5EF4-FFF2-40B4-BE49-F238E27FC236}">
                  <a16:creationId xmlns:a16="http://schemas.microsoft.com/office/drawing/2014/main" id="{14AC0A97-7D79-3DBE-FB53-A9EBFD806E06}"/>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42796" y="4137"/>
              <a:ext cx="5649203" cy="6853863"/>
            </a:xfrm>
            <a:prstGeom prst="rect">
              <a:avLst/>
            </a:prstGeom>
          </p:spPr>
        </p:pic>
      </p:grpSp>
      <p:sp>
        <p:nvSpPr>
          <p:cNvPr id="2" name="Title 1">
            <a:extLst>
              <a:ext uri="{FF2B5EF4-FFF2-40B4-BE49-F238E27FC236}">
                <a16:creationId xmlns:a16="http://schemas.microsoft.com/office/drawing/2014/main" id="{51E83F98-B388-2594-BACB-E3DB652C97D5}"/>
              </a:ext>
            </a:extLst>
          </p:cNvPr>
          <p:cNvSpPr>
            <a:spLocks noGrp="1"/>
          </p:cNvSpPr>
          <p:nvPr>
            <p:ph type="title" hasCustomPrompt="1"/>
          </p:nvPr>
        </p:nvSpPr>
        <p:spPr>
          <a:xfrm>
            <a:off x="835831" y="173735"/>
            <a:ext cx="4409514" cy="2203704"/>
          </a:xfrm>
        </p:spPr>
        <p:txBody>
          <a:bodyPr anchor="b">
            <a:noAutofit/>
          </a:bodyPr>
          <a:lstStyle>
            <a:lvl1pPr>
              <a:defRPr sz="3200" cap="all" baseline="0">
                <a:solidFill>
                  <a:schemeClr val="accent3"/>
                </a:solidFill>
              </a:defRPr>
            </a:lvl1pPr>
          </a:lstStyle>
          <a:p>
            <a:r>
              <a:rPr lang="en-US" dirty="0"/>
              <a:t>Click to add title</a:t>
            </a:r>
          </a:p>
        </p:txBody>
      </p:sp>
      <p:sp>
        <p:nvSpPr>
          <p:cNvPr id="7" name="Content Placeholder 6">
            <a:extLst>
              <a:ext uri="{FF2B5EF4-FFF2-40B4-BE49-F238E27FC236}">
                <a16:creationId xmlns:a16="http://schemas.microsoft.com/office/drawing/2014/main" id="{0D9D0F3E-69D8-49F3-5D7A-71FDC4E3EEE3}"/>
              </a:ext>
            </a:extLst>
          </p:cNvPr>
          <p:cNvSpPr>
            <a:spLocks noGrp="1"/>
          </p:cNvSpPr>
          <p:nvPr>
            <p:ph sz="quarter" idx="14" hasCustomPrompt="1"/>
          </p:nvPr>
        </p:nvSpPr>
        <p:spPr>
          <a:xfrm>
            <a:off x="831850" y="3079119"/>
            <a:ext cx="4413250" cy="2752725"/>
          </a:xfrm>
        </p:spPr>
        <p:txBody>
          <a:bodyPr/>
          <a:lstStyle>
            <a:lvl1pPr>
              <a:lnSpc>
                <a:spcPct val="120000"/>
              </a:lnSpc>
              <a:spcBef>
                <a:spcPts val="1000"/>
              </a:spcBef>
              <a:defRPr sz="1800">
                <a:solidFill>
                  <a:schemeClr val="bg1"/>
                </a:solidFill>
                <a:latin typeface="+mn-lt"/>
              </a:defRPr>
            </a:lvl1pPr>
            <a:lvl2pPr>
              <a:lnSpc>
                <a:spcPct val="120000"/>
              </a:lnSpc>
              <a:spcBef>
                <a:spcPts val="1000"/>
              </a:spcBef>
              <a:buClr>
                <a:schemeClr val="accent3"/>
              </a:buClr>
              <a:defRPr sz="1600">
                <a:solidFill>
                  <a:schemeClr val="bg1"/>
                </a:solidFill>
                <a:latin typeface="+mn-lt"/>
              </a:defRPr>
            </a:lvl2pPr>
            <a:lvl3pPr>
              <a:lnSpc>
                <a:spcPct val="120000"/>
              </a:lnSpc>
              <a:spcBef>
                <a:spcPts val="1000"/>
              </a:spcBef>
              <a:buClr>
                <a:schemeClr val="accent3"/>
              </a:buClr>
              <a:defRPr sz="1400">
                <a:solidFill>
                  <a:schemeClr val="bg1"/>
                </a:solidFill>
                <a:latin typeface="+mn-lt"/>
              </a:defRPr>
            </a:lvl3pPr>
            <a:lvl4pPr>
              <a:lnSpc>
                <a:spcPct val="120000"/>
              </a:lnSpc>
              <a:spcBef>
                <a:spcPts val="1000"/>
              </a:spcBef>
              <a:buClr>
                <a:schemeClr val="accent3"/>
              </a:buClr>
              <a:defRPr sz="1200">
                <a:solidFill>
                  <a:schemeClr val="bg1"/>
                </a:solidFill>
                <a:latin typeface="+mn-lt"/>
              </a:defRPr>
            </a:lvl4pPr>
            <a:lvl5pPr>
              <a:lnSpc>
                <a:spcPct val="120000"/>
              </a:lnSpc>
              <a:spcBef>
                <a:spcPts val="1000"/>
              </a:spcBef>
              <a:buClr>
                <a:schemeClr val="accent3"/>
              </a:buClr>
              <a:defRPr sz="1200">
                <a:solidFill>
                  <a:schemeClr val="bg1"/>
                </a:solidFill>
                <a:latin typeface="+mn-l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6" name="Straight Connector 5">
            <a:extLst>
              <a:ext uri="{FF2B5EF4-FFF2-40B4-BE49-F238E27FC236}">
                <a16:creationId xmlns:a16="http://schemas.microsoft.com/office/drawing/2014/main" id="{61CFC792-44F7-2497-E19D-8FB08AFF94F7}"/>
              </a:ext>
              <a:ext uri="{C183D7F6-B498-43B3-948B-1728B52AA6E4}">
                <adec:decorative xmlns:adec="http://schemas.microsoft.com/office/drawing/2017/decorative" val="1"/>
              </a:ext>
            </a:extLst>
          </p:cNvPr>
          <p:cNvCxnSpPr>
            <a:cxnSpLocks/>
          </p:cNvCxnSpPr>
          <p:nvPr userDrawn="1"/>
        </p:nvCxnSpPr>
        <p:spPr>
          <a:xfrm>
            <a:off x="835831" y="2679192"/>
            <a:ext cx="4101929" cy="0"/>
          </a:xfrm>
          <a:prstGeom prst="line">
            <a:avLst/>
          </a:prstGeom>
          <a:ln w="25400">
            <a:gradFill>
              <a:gsLst>
                <a:gs pos="0">
                  <a:schemeClr val="accent4">
                    <a:lumMod val="50000"/>
                  </a:schemeClr>
                </a:gs>
                <a:gs pos="1000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11023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2270476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A51639-B2D6-4652-B8C3-1B4C224A7BAF}" type="datetimeFigureOut">
              <a:rPr lang="en-US" smtClean="0"/>
              <a:t>3/12/2026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4158731331"/>
      </p:ext>
    </p:extLst>
  </p:cSld>
  <p:clrMapOvr>
    <a:masterClrMapping/>
  </p:clrMapOvr>
  <p:hf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F5DD9-2C52-442D-92E2-8072C0C3D7CD}" type="datetimeFigureOut">
              <a:rPr lang="en-US" smtClean="0"/>
              <a:t>3/12/2026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5C1F1E0B-602E-4081-941D-EA15E7D8AF01}" type="slidenum">
              <a:rPr lang="en-US" smtClean="0"/>
              <a:pPr>
                <a:defRPr/>
              </a:pPr>
              <a:t>‹#›</a:t>
            </a:fld>
            <a:endParaRPr lang="en-US" dirty="0"/>
          </a:p>
        </p:txBody>
      </p:sp>
    </p:spTree>
    <p:extLst>
      <p:ext uri="{BB962C8B-B14F-4D97-AF65-F5344CB8AC3E}">
        <p14:creationId xmlns:p14="http://schemas.microsoft.com/office/powerpoint/2010/main" val="7317170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44961B7-6B89-48AB-966F-622E2788EECC}" type="datetimeFigureOut">
              <a:rPr lang="en-US" smtClean="0"/>
              <a:t>3/12/2026</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pPr>
              <a:defRPr/>
            </a:pPr>
            <a:fld id="{065F3C2E-A449-4F45-A976-99ACDB0103D7}" type="slidenum">
              <a:rPr lang="en-US" smtClean="0"/>
              <a:pPr>
                <a:defRPr/>
              </a:pPr>
              <a:t>‹#›</a:t>
            </a:fld>
            <a:endParaRPr lang="en-US" dirty="0"/>
          </a:p>
        </p:txBody>
      </p:sp>
      <p:sp>
        <p:nvSpPr>
          <p:cNvPr id="11" name="Rectangle 10">
            <a:extLst>
              <a:ext uri="{FF2B5EF4-FFF2-40B4-BE49-F238E27FC236}">
                <a16:creationId xmlns:a16="http://schemas.microsoft.com/office/drawing/2014/main" id="{968FE959-C16D-5BC6-02C2-28A2C7943DFB}"/>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2" name="Rectangle 11">
            <a:extLst>
              <a:ext uri="{FF2B5EF4-FFF2-40B4-BE49-F238E27FC236}">
                <a16:creationId xmlns:a16="http://schemas.microsoft.com/office/drawing/2014/main" id="{89D7FE91-B55D-19F9-3C08-F8BD9030BB83}"/>
              </a:ext>
            </a:extLst>
          </p:cNvPr>
          <p:cNvSpPr/>
          <p:nvPr userDrawn="1"/>
        </p:nvSpPr>
        <p:spPr>
          <a:xfrm>
            <a:off x="0" y="1389064"/>
            <a:ext cx="12192000" cy="4079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3" name="Rectangle 12">
            <a:extLst>
              <a:ext uri="{FF2B5EF4-FFF2-40B4-BE49-F238E27FC236}">
                <a16:creationId xmlns:a16="http://schemas.microsoft.com/office/drawing/2014/main" id="{D541A298-343C-B249-0E79-DD8FF9A8CC68}"/>
              </a:ext>
            </a:extLst>
          </p:cNvPr>
          <p:cNvSpPr/>
          <p:nvPr userDrawn="1"/>
        </p:nvSpPr>
        <p:spPr>
          <a:xfrm>
            <a:off x="372534" y="581025"/>
            <a:ext cx="1572684" cy="15001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4" name="Rectangle 13">
            <a:extLst>
              <a:ext uri="{FF2B5EF4-FFF2-40B4-BE49-F238E27FC236}">
                <a16:creationId xmlns:a16="http://schemas.microsoft.com/office/drawing/2014/main" id="{5A87F16A-AC61-A65F-FEFA-7A44AEB08D83}"/>
              </a:ext>
            </a:extLst>
          </p:cNvPr>
          <p:cNvSpPr/>
          <p:nvPr userDrawn="1"/>
        </p:nvSpPr>
        <p:spPr>
          <a:xfrm>
            <a:off x="7097185" y="5105400"/>
            <a:ext cx="4794249" cy="7254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Tree>
    <p:extLst>
      <p:ext uri="{BB962C8B-B14F-4D97-AF65-F5344CB8AC3E}">
        <p14:creationId xmlns:p14="http://schemas.microsoft.com/office/powerpoint/2010/main" val="17711652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smtClean="0"/>
              <a:t>3/12/2026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4109901434"/>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C89BE0-E34D-48FA-8ED2-CA69BFBC4FB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13" name="Picture Placeholder 7">
            <a:extLst>
              <a:ext uri="{FF2B5EF4-FFF2-40B4-BE49-F238E27FC236}">
                <a16:creationId xmlns:a16="http://schemas.microsoft.com/office/drawing/2014/main" id="{AB20A778-FBFD-4ED2-8E9B-6645F59A4D16}"/>
              </a:ext>
            </a:extLst>
          </p:cNvPr>
          <p:cNvSpPr>
            <a:spLocks noGrp="1"/>
          </p:cNvSpPr>
          <p:nvPr>
            <p:ph type="pic" sz="quarter" idx="14" hasCustomPrompt="1"/>
          </p:nvPr>
        </p:nvSpPr>
        <p:spPr>
          <a:xfrm>
            <a:off x="7179732" y="0"/>
            <a:ext cx="5012268" cy="6867376"/>
          </a:xfrm>
        </p:spPr>
        <p:txBody>
          <a:bodyPr/>
          <a:lstStyle>
            <a:lvl1pPr marL="0" indent="0" algn="ctr">
              <a:buNone/>
              <a:defRPr>
                <a:solidFill>
                  <a:schemeClr val="bg1"/>
                </a:solidFill>
              </a:defRPr>
            </a:lvl1pPr>
          </a:lstStyle>
          <a:p>
            <a:r>
              <a:rPr lang="en-US" dirty="0"/>
              <a:t>Click to add photo</a:t>
            </a:r>
          </a:p>
        </p:txBody>
      </p:sp>
      <p:sp>
        <p:nvSpPr>
          <p:cNvPr id="8" name="Picture Placeholder 7">
            <a:extLst>
              <a:ext uri="{FF2B5EF4-FFF2-40B4-BE49-F238E27FC236}">
                <a16:creationId xmlns:a16="http://schemas.microsoft.com/office/drawing/2014/main" id="{3B12CF59-4802-4969-8645-8E2014DF0AB6}"/>
              </a:ext>
            </a:extLst>
          </p:cNvPr>
          <p:cNvSpPr>
            <a:spLocks noGrp="1"/>
          </p:cNvSpPr>
          <p:nvPr>
            <p:ph type="pic" sz="quarter" idx="13" hasCustomPrompt="1"/>
          </p:nvPr>
        </p:nvSpPr>
        <p:spPr>
          <a:xfrm>
            <a:off x="7179732" y="0"/>
            <a:ext cx="5012267" cy="6867376"/>
          </a:xfrm>
        </p:spPr>
        <p:txBody>
          <a:bodyPr/>
          <a:lstStyle>
            <a:lvl1pPr marL="0" indent="0" algn="ctr">
              <a:buNone/>
              <a:defRPr>
                <a:solidFill>
                  <a:schemeClr val="bg1"/>
                </a:solidFill>
              </a:defRPr>
            </a:lvl1pPr>
          </a:lstStyle>
          <a:p>
            <a:r>
              <a:rPr lang="en-US" dirty="0"/>
              <a:t>Click to add photo</a:t>
            </a:r>
          </a:p>
        </p:txBody>
      </p:sp>
      <p:sp>
        <p:nvSpPr>
          <p:cNvPr id="3" name="Date Placeholder 2">
            <a:extLst>
              <a:ext uri="{FF2B5EF4-FFF2-40B4-BE49-F238E27FC236}">
                <a16:creationId xmlns:a16="http://schemas.microsoft.com/office/drawing/2014/main" id="{523CB959-A5D6-4887-9B77-916F0EA10660}"/>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E8C0AFFF-66EA-44D7-828D-244A190B13B2}"/>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4D589006-A738-42A2-B328-34F70A778A89}"/>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11" name="Title 1">
            <a:extLst>
              <a:ext uri="{FF2B5EF4-FFF2-40B4-BE49-F238E27FC236}">
                <a16:creationId xmlns:a16="http://schemas.microsoft.com/office/drawing/2014/main" id="{473E75D8-7274-49D2-8CF2-0E990C29CCA7}"/>
              </a:ext>
            </a:extLst>
          </p:cNvPr>
          <p:cNvSpPr>
            <a:spLocks noGrp="1"/>
          </p:cNvSpPr>
          <p:nvPr>
            <p:ph type="title" hasCustomPrompt="1"/>
          </p:nvPr>
        </p:nvSpPr>
        <p:spPr>
          <a:xfrm>
            <a:off x="793750" y="715939"/>
            <a:ext cx="4864608" cy="365760"/>
          </a:xfrm>
        </p:spPr>
        <p:txBody>
          <a:bodyPr anchor="t">
            <a:noAutofit/>
          </a:bodyPr>
          <a:lstStyle>
            <a:lvl1pPr>
              <a:defRPr sz="2800">
                <a:ln w="19050">
                  <a:solidFill>
                    <a:schemeClr val="bg1"/>
                  </a:solidFill>
                </a:ln>
              </a:defRPr>
            </a:lvl1pPr>
          </a:lstStyle>
          <a:p>
            <a:r>
              <a:rPr lang="en-US" dirty="0"/>
              <a:t>Click to add title</a:t>
            </a:r>
          </a:p>
        </p:txBody>
      </p:sp>
      <p:sp>
        <p:nvSpPr>
          <p:cNvPr id="6" name="Content Placeholder 5">
            <a:extLst>
              <a:ext uri="{FF2B5EF4-FFF2-40B4-BE49-F238E27FC236}">
                <a16:creationId xmlns:a16="http://schemas.microsoft.com/office/drawing/2014/main" id="{28591683-9C5C-45D2-A241-FC48B66B50DB}"/>
              </a:ext>
            </a:extLst>
          </p:cNvPr>
          <p:cNvSpPr>
            <a:spLocks noGrp="1"/>
          </p:cNvSpPr>
          <p:nvPr>
            <p:ph sz="quarter" idx="15"/>
          </p:nvPr>
        </p:nvSpPr>
        <p:spPr>
          <a:xfrm>
            <a:off x="793750" y="1238250"/>
            <a:ext cx="5422392" cy="45902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409676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smtClean="0"/>
              <a:t>3/12/2026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2540118168"/>
      </p:ext>
    </p:extLst>
  </p:cSld>
  <p:clrMapOvr>
    <a:masterClrMapping/>
  </p:clrMapOvr>
  <p:hf hdr="0" ftr="0" dt="0"/>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smtClean="0"/>
              <a:t>3/12/2026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3340342003"/>
      </p:ext>
    </p:extLst>
  </p:cSld>
  <p:clrMapOvr>
    <a:masterClrMapping/>
  </p:clrMapOvr>
  <p:hf hdr="0" ftr="0" dt="0"/>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smtClean="0"/>
              <a:t>3/12/2026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1661355884"/>
      </p:ext>
    </p:extLst>
  </p:cSld>
  <p:clrMapOvr>
    <a:masterClrMapping/>
  </p:clrMapOvr>
  <p:hf hdr="0" ftr="0" dt="0"/>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CF131DD-A141-4471-BCF9-C6073EDD7E20}" type="datetimeFigureOut">
              <a:rPr lang="en-US" smtClean="0"/>
              <a:t>3/12/2026</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en-US"/>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a:lstStyle/>
            <a:p>
              <a:endParaRPr lang="en-US"/>
            </a:p>
          </p:txBody>
        </p:sp>
      </p:grpSp>
      <p:sp>
        <p:nvSpPr>
          <p:cNvPr id="7" name="Slide Number Placeholder 6"/>
          <p:cNvSpPr>
            <a:spLocks noGrp="1"/>
          </p:cNvSpPr>
          <p:nvPr>
            <p:ph type="sldNum" sz="quarter" idx="12"/>
          </p:nvPr>
        </p:nvSpPr>
        <p:spPr/>
        <p:txBody>
          <a:bodyPr/>
          <a:lstStyle/>
          <a:p>
            <a:pPr>
              <a:defRPr/>
            </a:pPr>
            <a:fld id="{0AAF77CA-5248-45FE-ADC0-6B8F558907CA}" type="slidenum">
              <a:rPr lang="en-US" smtClean="0"/>
              <a:pPr>
                <a:defRPr/>
              </a:pPr>
              <a:t>‹#›</a:t>
            </a:fld>
            <a:endParaRPr lang="en-US" dirty="0"/>
          </a:p>
        </p:txBody>
      </p:sp>
    </p:spTree>
    <p:extLst>
      <p:ext uri="{BB962C8B-B14F-4D97-AF65-F5344CB8AC3E}">
        <p14:creationId xmlns:p14="http://schemas.microsoft.com/office/powerpoint/2010/main" val="197508999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334A90-EB03-42F3-8859-2C2B2724C058}" type="datetimeFigureOut">
              <a:rPr lang="en-US" smtClean="0"/>
              <a:t>3/12/2026</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pPr>
              <a:defRPr/>
            </a:pPr>
            <a:fld id="{F4354265-002B-4B0E-8F9B-475718BB8901}" type="slidenum">
              <a:rPr lang="en-US" smtClean="0"/>
              <a:pPr>
                <a:defRPr/>
              </a:pPr>
              <a:t>‹#›</a:t>
            </a:fld>
            <a:endParaRPr lang="en-US" dirty="0"/>
          </a:p>
        </p:txBody>
      </p:sp>
    </p:spTree>
    <p:extLst>
      <p:ext uri="{BB962C8B-B14F-4D97-AF65-F5344CB8AC3E}">
        <p14:creationId xmlns:p14="http://schemas.microsoft.com/office/powerpoint/2010/main" val="248574111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smtClean="0"/>
              <a:t>3/12/2026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3128949696"/>
      </p:ext>
    </p:extLst>
  </p:cSld>
  <p:clrMapOvr>
    <a:masterClrMapping/>
  </p:clrMapOvr>
  <p:hf hdr="0" ftr="0" dt="0"/>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smtClean="0"/>
              <a:t>3/12/2026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BF2A81ED-A789-4C8A-AE89-975E97F28F59}" type="slidenum">
              <a:rPr lang="en-US" smtClean="0"/>
              <a:pPr>
                <a:defRPr/>
              </a:pPr>
              <a:t>‹#›</a:t>
            </a:fld>
            <a:endParaRPr lang="en-US" dirty="0"/>
          </a:p>
        </p:txBody>
      </p:sp>
    </p:spTree>
    <p:extLst>
      <p:ext uri="{BB962C8B-B14F-4D97-AF65-F5344CB8AC3E}">
        <p14:creationId xmlns:p14="http://schemas.microsoft.com/office/powerpoint/2010/main" val="1767834859"/>
      </p:ext>
    </p:extLst>
  </p:cSld>
  <p:clrMapOvr>
    <a:masterClrMapping/>
  </p:clrMapOvr>
  <p:hf hdr="0" ftr="0" dt="0"/>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2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01E8252-117F-C2A9-C43E-C43CBA1A1E91}"/>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DE824C85-2008-9458-8A18-C2CA918CDF50}"/>
              </a:ext>
            </a:extLst>
          </p:cNvPr>
          <p:cNvSpPr/>
          <p:nvPr userDrawn="1"/>
        </p:nvSpPr>
        <p:spPr>
          <a:xfrm>
            <a:off x="370417" y="1233488"/>
            <a:ext cx="4419600"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4900614" y="1233488"/>
            <a:ext cx="699135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6" name="Text Placeholder 5"/>
          <p:cNvSpPr>
            <a:spLocks noGrp="1"/>
          </p:cNvSpPr>
          <p:nvPr>
            <p:ph type="body" sz="quarter" idx="14"/>
          </p:nvPr>
        </p:nvSpPr>
        <p:spPr>
          <a:xfrm>
            <a:off x="546101" y="1450975"/>
            <a:ext cx="4065588" cy="4552950"/>
          </a:xfrm>
        </p:spPr>
        <p:txBody>
          <a:bodyPr/>
          <a:lstStyle>
            <a:lvl1pPr>
              <a:defRPr sz="1800">
                <a:solidFill>
                  <a:schemeClr val="bg1"/>
                </a:solidFill>
              </a:defRPr>
            </a:lvl1pPr>
            <a:lvl2pPr>
              <a:defRPr sz="1500">
                <a:solidFill>
                  <a:schemeClr val="bg1"/>
                </a:solidFill>
              </a:defRPr>
            </a:lvl2pPr>
            <a:lvl3pPr>
              <a:defRPr sz="135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4">
            <a:extLst>
              <a:ext uri="{FF2B5EF4-FFF2-40B4-BE49-F238E27FC236}">
                <a16:creationId xmlns:a16="http://schemas.microsoft.com/office/drawing/2014/main" id="{0D6A8E2E-1EBD-A385-7E39-D764F25E5CFD}"/>
              </a:ext>
            </a:extLst>
          </p:cNvPr>
          <p:cNvSpPr>
            <a:spLocks noGrp="1"/>
          </p:cNvSpPr>
          <p:nvPr>
            <p:ph type="sldNum" sz="quarter" idx="15"/>
          </p:nvPr>
        </p:nvSpPr>
        <p:spPr/>
        <p:txBody>
          <a:bodyPr/>
          <a:lstStyle>
            <a:lvl1pPr>
              <a:defRPr/>
            </a:lvl1pPr>
          </a:lstStyle>
          <a:p>
            <a:pPr>
              <a:defRPr/>
            </a:pPr>
            <a:fld id="{BD1BFDDD-9D6A-44CC-91D0-3A4F1A76B68D}" type="slidenum">
              <a:rPr lang="en-US"/>
              <a:pPr>
                <a:defRPr/>
              </a:pPr>
              <a:t>‹#›</a:t>
            </a:fld>
            <a:endParaRPr lang="en-US" dirty="0"/>
          </a:p>
        </p:txBody>
      </p:sp>
    </p:spTree>
    <p:extLst>
      <p:ext uri="{BB962C8B-B14F-4D97-AF65-F5344CB8AC3E}">
        <p14:creationId xmlns:p14="http://schemas.microsoft.com/office/powerpoint/2010/main" val="198257612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B97239-46D0-E108-B72E-E5E7F50474A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FCBDBD69-CF1A-8AFF-0AE1-09D7C030C259}"/>
              </a:ext>
            </a:extLst>
          </p:cNvPr>
          <p:cNvSpPr/>
          <p:nvPr userDrawn="1"/>
        </p:nvSpPr>
        <p:spPr>
          <a:xfrm>
            <a:off x="201085" y="0"/>
            <a:ext cx="119909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253E929-2CEA-671A-E634-8CE08CE5475C}"/>
              </a:ext>
            </a:extLst>
          </p:cNvPr>
          <p:cNvSpPr/>
          <p:nvPr userDrawn="1"/>
        </p:nvSpPr>
        <p:spPr>
          <a:xfrm>
            <a:off x="0" y="0"/>
            <a:ext cx="37253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571500" y="2"/>
            <a:ext cx="6034088"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6905625" y="1512891"/>
            <a:ext cx="4986339" cy="3262311"/>
          </a:xfrm>
        </p:spPr>
        <p:txBody>
          <a:bodyPr anchor="b"/>
          <a:lstStyle>
            <a:lvl1pPr algn="l">
              <a:defRPr sz="45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905625" y="4927602"/>
            <a:ext cx="4986339" cy="976311"/>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9422738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F6D44B-5AF3-A920-888D-7C32EDD6803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47CBA9A5-8C23-BFA4-7AE3-6CBD645CAFCC}"/>
              </a:ext>
            </a:extLst>
          </p:cNvPr>
          <p:cNvSpPr/>
          <p:nvPr userDrawn="1"/>
        </p:nvSpPr>
        <p:spPr>
          <a:xfrm>
            <a:off x="0" y="4448176"/>
            <a:ext cx="12192000" cy="240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4448175"/>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71475" y="4551365"/>
            <a:ext cx="11520488" cy="1176337"/>
          </a:xfrm>
        </p:spPr>
        <p:txBody>
          <a:bodyPr/>
          <a:lstStyle>
            <a:lvl1pPr algn="ctr">
              <a:defRPr sz="45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371475" y="5830888"/>
            <a:ext cx="11520488" cy="550862"/>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599290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eet The Team">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9293AB-35CB-4344-A710-9C0BF396AEAC}"/>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Date Placeholder 2">
            <a:extLst>
              <a:ext uri="{FF2B5EF4-FFF2-40B4-BE49-F238E27FC236}">
                <a16:creationId xmlns:a16="http://schemas.microsoft.com/office/drawing/2014/main" id="{AE5B5434-FC37-4DD2-AA81-6499AA6FB246}"/>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E8DC474A-5DF9-4EA3-A273-CA3941061639}"/>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DF6B1742-3B51-4EFC-8A04-CD872DE4EC37}"/>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9" name="Rectangle 8">
            <a:extLst>
              <a:ext uri="{FF2B5EF4-FFF2-40B4-BE49-F238E27FC236}">
                <a16:creationId xmlns:a16="http://schemas.microsoft.com/office/drawing/2014/main" id="{425C06A4-0C2D-4746-83C3-410A9B469E89}"/>
              </a:ext>
            </a:extLst>
          </p:cNvPr>
          <p:cNvSpPr/>
          <p:nvPr userDrawn="1"/>
        </p:nvSpPr>
        <p:spPr>
          <a:xfrm>
            <a:off x="739302" y="739302"/>
            <a:ext cx="10713396" cy="5379396"/>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9">
            <a:extLst>
              <a:ext uri="{FF2B5EF4-FFF2-40B4-BE49-F238E27FC236}">
                <a16:creationId xmlns:a16="http://schemas.microsoft.com/office/drawing/2014/main" id="{890CF5DC-D21B-4DF3-8248-1F809124AD98}"/>
              </a:ext>
            </a:extLst>
          </p:cNvPr>
          <p:cNvSpPr>
            <a:spLocks noGrp="1"/>
          </p:cNvSpPr>
          <p:nvPr>
            <p:ph type="pic" sz="quarter" idx="15" hasCustomPrompt="1"/>
          </p:nvPr>
        </p:nvSpPr>
        <p:spPr>
          <a:xfrm>
            <a:off x="1803737" y="2804053"/>
            <a:ext cx="1487419" cy="1498417"/>
          </a:xfrm>
          <a:prstGeom prst="rect">
            <a:avLst/>
          </a:prstGeom>
        </p:spPr>
        <p:txBody>
          <a:bodyPr/>
          <a:lstStyle>
            <a:lvl1pPr marL="0" indent="0" algn="ctr">
              <a:buNone/>
              <a:defRPr/>
            </a:lvl1pPr>
          </a:lstStyle>
          <a:p>
            <a:r>
              <a:rPr lang="en-US" dirty="0"/>
              <a:t>Click to add photo</a:t>
            </a:r>
          </a:p>
        </p:txBody>
      </p:sp>
      <p:sp>
        <p:nvSpPr>
          <p:cNvPr id="14" name="Text Placeholder 10">
            <a:extLst>
              <a:ext uri="{FF2B5EF4-FFF2-40B4-BE49-F238E27FC236}">
                <a16:creationId xmlns:a16="http://schemas.microsoft.com/office/drawing/2014/main" id="{BEE26967-C0C7-4310-90FC-F1914D2403E8}"/>
              </a:ext>
            </a:extLst>
          </p:cNvPr>
          <p:cNvSpPr>
            <a:spLocks noGrp="1"/>
          </p:cNvSpPr>
          <p:nvPr>
            <p:ph type="body" sz="quarter" idx="18" hasCustomPrompt="1"/>
          </p:nvPr>
        </p:nvSpPr>
        <p:spPr>
          <a:xfrm>
            <a:off x="1488239" y="4570546"/>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15" name="Text Placeholder 10">
            <a:extLst>
              <a:ext uri="{FF2B5EF4-FFF2-40B4-BE49-F238E27FC236}">
                <a16:creationId xmlns:a16="http://schemas.microsoft.com/office/drawing/2014/main" id="{3CA187B6-5AE8-4D11-8E79-63677F474D26}"/>
              </a:ext>
            </a:extLst>
          </p:cNvPr>
          <p:cNvSpPr>
            <a:spLocks noGrp="1"/>
          </p:cNvSpPr>
          <p:nvPr>
            <p:ph type="body" sz="quarter" idx="19" hasCustomPrompt="1"/>
          </p:nvPr>
        </p:nvSpPr>
        <p:spPr>
          <a:xfrm>
            <a:off x="1488239" y="4886780"/>
            <a:ext cx="2118414" cy="53139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16" name="Picture Placeholder 9">
            <a:extLst>
              <a:ext uri="{FF2B5EF4-FFF2-40B4-BE49-F238E27FC236}">
                <a16:creationId xmlns:a16="http://schemas.microsoft.com/office/drawing/2014/main" id="{A72BAC04-D935-470E-B6B5-E9CCE70D11F4}"/>
              </a:ext>
            </a:extLst>
          </p:cNvPr>
          <p:cNvSpPr>
            <a:spLocks noGrp="1"/>
          </p:cNvSpPr>
          <p:nvPr>
            <p:ph type="pic" sz="quarter" idx="20" hasCustomPrompt="1"/>
          </p:nvPr>
        </p:nvSpPr>
        <p:spPr>
          <a:xfrm>
            <a:off x="4175961" y="2804053"/>
            <a:ext cx="1487419" cy="1498417"/>
          </a:xfrm>
          <a:prstGeom prst="rect">
            <a:avLst/>
          </a:prstGeom>
        </p:spPr>
        <p:txBody>
          <a:bodyPr/>
          <a:lstStyle>
            <a:lvl1pPr marL="0" indent="0" algn="ctr">
              <a:buNone/>
              <a:defRPr/>
            </a:lvl1pPr>
          </a:lstStyle>
          <a:p>
            <a:r>
              <a:rPr lang="en-US" dirty="0"/>
              <a:t>Click to add photo</a:t>
            </a:r>
          </a:p>
        </p:txBody>
      </p:sp>
      <p:sp>
        <p:nvSpPr>
          <p:cNvPr id="17" name="Picture Placeholder 9">
            <a:extLst>
              <a:ext uri="{FF2B5EF4-FFF2-40B4-BE49-F238E27FC236}">
                <a16:creationId xmlns:a16="http://schemas.microsoft.com/office/drawing/2014/main" id="{456256DC-B113-4559-8D0B-3F8B4A7CAB2B}"/>
              </a:ext>
            </a:extLst>
          </p:cNvPr>
          <p:cNvSpPr>
            <a:spLocks noGrp="1"/>
          </p:cNvSpPr>
          <p:nvPr>
            <p:ph type="pic" sz="quarter" idx="21" hasCustomPrompt="1"/>
          </p:nvPr>
        </p:nvSpPr>
        <p:spPr>
          <a:xfrm>
            <a:off x="6548185" y="2804053"/>
            <a:ext cx="1487419" cy="1498417"/>
          </a:xfrm>
          <a:prstGeom prst="rect">
            <a:avLst/>
          </a:prstGeom>
        </p:spPr>
        <p:txBody>
          <a:bodyPr/>
          <a:lstStyle>
            <a:lvl1pPr marL="0" indent="0" algn="ctr">
              <a:buNone/>
              <a:defRPr/>
            </a:lvl1pPr>
          </a:lstStyle>
          <a:p>
            <a:r>
              <a:rPr lang="en-US" dirty="0"/>
              <a:t>Click to add photo</a:t>
            </a:r>
          </a:p>
        </p:txBody>
      </p:sp>
      <p:sp>
        <p:nvSpPr>
          <p:cNvPr id="18" name="Picture Placeholder 9">
            <a:extLst>
              <a:ext uri="{FF2B5EF4-FFF2-40B4-BE49-F238E27FC236}">
                <a16:creationId xmlns:a16="http://schemas.microsoft.com/office/drawing/2014/main" id="{E60A063A-DD07-4E82-9217-A8AD06D7C94F}"/>
              </a:ext>
            </a:extLst>
          </p:cNvPr>
          <p:cNvSpPr>
            <a:spLocks noGrp="1"/>
          </p:cNvSpPr>
          <p:nvPr>
            <p:ph type="pic" sz="quarter" idx="22" hasCustomPrompt="1"/>
          </p:nvPr>
        </p:nvSpPr>
        <p:spPr>
          <a:xfrm>
            <a:off x="8920409" y="2804053"/>
            <a:ext cx="1487419" cy="1498417"/>
          </a:xfrm>
          <a:prstGeom prst="rect">
            <a:avLst/>
          </a:prstGeom>
        </p:spPr>
        <p:txBody>
          <a:bodyPr/>
          <a:lstStyle>
            <a:lvl1pPr marL="0" indent="0" algn="ctr">
              <a:buNone/>
              <a:defRPr/>
            </a:lvl1pPr>
          </a:lstStyle>
          <a:p>
            <a:r>
              <a:rPr lang="en-US" dirty="0"/>
              <a:t>Click to add photo</a:t>
            </a:r>
          </a:p>
        </p:txBody>
      </p:sp>
      <p:sp>
        <p:nvSpPr>
          <p:cNvPr id="19" name="Text Placeholder 10">
            <a:extLst>
              <a:ext uri="{FF2B5EF4-FFF2-40B4-BE49-F238E27FC236}">
                <a16:creationId xmlns:a16="http://schemas.microsoft.com/office/drawing/2014/main" id="{4194B9ED-C9B7-4850-B875-B179F9A6ADC4}"/>
              </a:ext>
            </a:extLst>
          </p:cNvPr>
          <p:cNvSpPr>
            <a:spLocks noGrp="1"/>
          </p:cNvSpPr>
          <p:nvPr>
            <p:ph type="body" sz="quarter" idx="23" hasCustomPrompt="1"/>
          </p:nvPr>
        </p:nvSpPr>
        <p:spPr>
          <a:xfrm>
            <a:off x="3860463" y="4570546"/>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20" name="Text Placeholder 10">
            <a:extLst>
              <a:ext uri="{FF2B5EF4-FFF2-40B4-BE49-F238E27FC236}">
                <a16:creationId xmlns:a16="http://schemas.microsoft.com/office/drawing/2014/main" id="{DBB00C57-7DE2-436D-8748-527515EE4A6A}"/>
              </a:ext>
            </a:extLst>
          </p:cNvPr>
          <p:cNvSpPr>
            <a:spLocks noGrp="1"/>
          </p:cNvSpPr>
          <p:nvPr>
            <p:ph type="body" sz="quarter" idx="24" hasCustomPrompt="1"/>
          </p:nvPr>
        </p:nvSpPr>
        <p:spPr>
          <a:xfrm>
            <a:off x="3860463" y="4886780"/>
            <a:ext cx="2118414" cy="53139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21" name="Text Placeholder 10">
            <a:extLst>
              <a:ext uri="{FF2B5EF4-FFF2-40B4-BE49-F238E27FC236}">
                <a16:creationId xmlns:a16="http://schemas.microsoft.com/office/drawing/2014/main" id="{D6503F18-AEB2-4183-8F37-6BE4BBD66EE2}"/>
              </a:ext>
            </a:extLst>
          </p:cNvPr>
          <p:cNvSpPr>
            <a:spLocks noGrp="1"/>
          </p:cNvSpPr>
          <p:nvPr>
            <p:ph type="body" sz="quarter" idx="25" hasCustomPrompt="1"/>
          </p:nvPr>
        </p:nvSpPr>
        <p:spPr>
          <a:xfrm>
            <a:off x="6232687" y="4570546"/>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22" name="Text Placeholder 10">
            <a:extLst>
              <a:ext uri="{FF2B5EF4-FFF2-40B4-BE49-F238E27FC236}">
                <a16:creationId xmlns:a16="http://schemas.microsoft.com/office/drawing/2014/main" id="{D01AC31E-901A-4C34-A8AE-71C303E07F53}"/>
              </a:ext>
            </a:extLst>
          </p:cNvPr>
          <p:cNvSpPr>
            <a:spLocks noGrp="1"/>
          </p:cNvSpPr>
          <p:nvPr>
            <p:ph type="body" sz="quarter" idx="26" hasCustomPrompt="1"/>
          </p:nvPr>
        </p:nvSpPr>
        <p:spPr>
          <a:xfrm>
            <a:off x="6232687" y="4886780"/>
            <a:ext cx="2118414" cy="53139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23" name="Text Placeholder 10">
            <a:extLst>
              <a:ext uri="{FF2B5EF4-FFF2-40B4-BE49-F238E27FC236}">
                <a16:creationId xmlns:a16="http://schemas.microsoft.com/office/drawing/2014/main" id="{F113CB6D-E397-418B-8738-D96E553ADD2F}"/>
              </a:ext>
            </a:extLst>
          </p:cNvPr>
          <p:cNvSpPr>
            <a:spLocks noGrp="1"/>
          </p:cNvSpPr>
          <p:nvPr>
            <p:ph type="body" sz="quarter" idx="27" hasCustomPrompt="1"/>
          </p:nvPr>
        </p:nvSpPr>
        <p:spPr>
          <a:xfrm>
            <a:off x="8604911" y="4570546"/>
            <a:ext cx="2118415"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24" name="Text Placeholder 10">
            <a:extLst>
              <a:ext uri="{FF2B5EF4-FFF2-40B4-BE49-F238E27FC236}">
                <a16:creationId xmlns:a16="http://schemas.microsoft.com/office/drawing/2014/main" id="{63EA5C1A-BB92-4C5E-BB99-A85B0B0FC499}"/>
              </a:ext>
            </a:extLst>
          </p:cNvPr>
          <p:cNvSpPr>
            <a:spLocks noGrp="1"/>
          </p:cNvSpPr>
          <p:nvPr>
            <p:ph type="body" sz="quarter" idx="28" hasCustomPrompt="1"/>
          </p:nvPr>
        </p:nvSpPr>
        <p:spPr>
          <a:xfrm>
            <a:off x="8604911" y="4886780"/>
            <a:ext cx="2118415" cy="53139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26" name="Rectangle 25">
            <a:extLst>
              <a:ext uri="{FF2B5EF4-FFF2-40B4-BE49-F238E27FC236}">
                <a16:creationId xmlns:a16="http://schemas.microsoft.com/office/drawing/2014/main" id="{90E93D6C-0CD6-42A7-A2D2-C8582F7B353C}"/>
              </a:ext>
            </a:extLst>
          </p:cNvPr>
          <p:cNvSpPr/>
          <p:nvPr userDrawn="1"/>
        </p:nvSpPr>
        <p:spPr>
          <a:xfrm>
            <a:off x="1686323" y="2684612"/>
            <a:ext cx="1722246" cy="1737299"/>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B7D0FDBA-5294-4730-92D6-440AA8DE35AE}"/>
              </a:ext>
            </a:extLst>
          </p:cNvPr>
          <p:cNvSpPr/>
          <p:nvPr userDrawn="1"/>
        </p:nvSpPr>
        <p:spPr>
          <a:xfrm>
            <a:off x="4058547" y="2684612"/>
            <a:ext cx="1722246" cy="1737299"/>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8E75564-AD04-4406-979E-AC0A8BE2AEFD}"/>
              </a:ext>
            </a:extLst>
          </p:cNvPr>
          <p:cNvSpPr/>
          <p:nvPr userDrawn="1"/>
        </p:nvSpPr>
        <p:spPr>
          <a:xfrm>
            <a:off x="6430771" y="2684612"/>
            <a:ext cx="1722246" cy="1737299"/>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0E7899F8-DBAB-4DCC-857C-94A3CF0FE542}"/>
              </a:ext>
            </a:extLst>
          </p:cNvPr>
          <p:cNvSpPr/>
          <p:nvPr userDrawn="1"/>
        </p:nvSpPr>
        <p:spPr>
          <a:xfrm>
            <a:off x="8802995" y="2684612"/>
            <a:ext cx="1722246" cy="1737299"/>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B41C8F6-B68C-4B34-A1EC-848B6301BE02}"/>
              </a:ext>
            </a:extLst>
          </p:cNvPr>
          <p:cNvSpPr>
            <a:spLocks noGrp="1"/>
          </p:cNvSpPr>
          <p:nvPr>
            <p:ph type="title" hasCustomPrompt="1"/>
          </p:nvPr>
        </p:nvSpPr>
        <p:spPr>
          <a:xfrm>
            <a:off x="2452698" y="1566777"/>
            <a:ext cx="7286604" cy="634323"/>
          </a:xfrm>
        </p:spPr>
        <p:txBody>
          <a:bodyPr anchor="t">
            <a:normAutofit/>
          </a:bodyPr>
          <a:lstStyle>
            <a:lvl1pPr algn="ctr">
              <a:lnSpc>
                <a:spcPct val="125000"/>
              </a:lnSpc>
              <a:defRPr sz="2800"/>
            </a:lvl1pPr>
          </a:lstStyle>
          <a:p>
            <a:r>
              <a:rPr lang="en-US" dirty="0"/>
              <a:t>Click to add title</a:t>
            </a:r>
          </a:p>
        </p:txBody>
      </p:sp>
    </p:spTree>
    <p:extLst>
      <p:ext uri="{BB962C8B-B14F-4D97-AF65-F5344CB8AC3E}">
        <p14:creationId xmlns:p14="http://schemas.microsoft.com/office/powerpoint/2010/main" val="171406022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25FACF-F155-E8D3-2013-D3D7A6A3C1B5}"/>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436611" y="1779591"/>
            <a:ext cx="5318781" cy="2182811"/>
          </a:xfrm>
        </p:spPr>
        <p:txBody>
          <a:bodyPr anchor="b">
            <a:normAutofit/>
          </a:bodyPr>
          <a:lstStyle>
            <a:lvl1pPr algn="ctr">
              <a:defRPr sz="405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436611" y="4079085"/>
            <a:ext cx="5318781" cy="976311"/>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51027831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D62724-7FED-07C9-42AF-07A725D21F3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9CD48F74-5206-3A94-20DC-7BD916E9707A}"/>
              </a:ext>
            </a:extLst>
          </p:cNvPr>
          <p:cNvSpPr/>
          <p:nvPr userDrawn="1"/>
        </p:nvSpPr>
        <p:spPr>
          <a:xfrm>
            <a:off x="1" y="0"/>
            <a:ext cx="64135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B85F393A-4402-40D0-1B75-A730DFA2FE89}"/>
              </a:ext>
            </a:extLst>
          </p:cNvPr>
          <p:cNvSpPr/>
          <p:nvPr userDrawn="1"/>
        </p:nvSpPr>
        <p:spPr>
          <a:xfrm>
            <a:off x="5020733" y="368300"/>
            <a:ext cx="3160184" cy="1158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5016501" y="472283"/>
            <a:ext cx="7175500" cy="591343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71476" y="1779591"/>
            <a:ext cx="4416424" cy="2182811"/>
          </a:xfrm>
        </p:spPr>
        <p:txBody>
          <a:bodyPr anchor="b">
            <a:normAutofit/>
          </a:bodyPr>
          <a:lstStyle>
            <a:lvl1pPr algn="l">
              <a:defRPr sz="405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371476" y="4079085"/>
            <a:ext cx="4416424" cy="976311"/>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410334885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849EAD-492E-3ECE-0045-959C043326D2}"/>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6EC32CA1-7564-8A03-F13B-DD2BDC75C166}"/>
              </a:ext>
            </a:extLst>
          </p:cNvPr>
          <p:cNvSpPr/>
          <p:nvPr userDrawn="1"/>
        </p:nvSpPr>
        <p:spPr>
          <a:xfrm>
            <a:off x="8991600" y="3965576"/>
            <a:ext cx="3200400" cy="289242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434AED1E-DCD6-73B7-1279-510A47BEFA27}"/>
              </a:ext>
            </a:extLst>
          </p:cNvPr>
          <p:cNvSpPr/>
          <p:nvPr userDrawn="1"/>
        </p:nvSpPr>
        <p:spPr>
          <a:xfrm>
            <a:off x="0" y="1"/>
            <a:ext cx="3200400" cy="28924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39BFBAF3-859D-C07F-B2DC-AF6EC3858293}"/>
              </a:ext>
            </a:extLst>
          </p:cNvPr>
          <p:cNvSpPr/>
          <p:nvPr userDrawn="1"/>
        </p:nvSpPr>
        <p:spPr>
          <a:xfrm>
            <a:off x="372534" y="3429001"/>
            <a:ext cx="11518900" cy="277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371478" y="278606"/>
            <a:ext cx="11520487" cy="3150394"/>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1510507" y="3886201"/>
            <a:ext cx="9242424" cy="1104900"/>
          </a:xfrm>
        </p:spPr>
        <p:txBody>
          <a:bodyPr>
            <a:normAutofit/>
          </a:bodyPr>
          <a:lstStyle>
            <a:lvl1pPr algn="ct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10507" y="5130801"/>
            <a:ext cx="9242424" cy="533400"/>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02183741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73B120-907A-12A1-7E59-FECFD36EF370}"/>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D84E928A-1A50-9250-CE30-C5AE03ADA389}"/>
              </a:ext>
            </a:extLst>
          </p:cNvPr>
          <p:cNvSpPr/>
          <p:nvPr userDrawn="1"/>
        </p:nvSpPr>
        <p:spPr>
          <a:xfrm>
            <a:off x="372533" y="1460501"/>
            <a:ext cx="5723467" cy="47402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1244600" y="260353"/>
            <a:ext cx="9702800" cy="973137"/>
          </a:xfrm>
        </p:spPr>
        <p:txBody>
          <a:bodyPr>
            <a:normAutofit/>
          </a:bodyPr>
          <a:lstStyle>
            <a:lvl1pPr algn="ctr">
              <a:defRPr sz="3300"/>
            </a:lvl1pPr>
          </a:lstStyle>
          <a:p>
            <a:r>
              <a:rPr lang="en-US"/>
              <a:t>Click to edit Master title style</a:t>
            </a:r>
            <a:endParaRPr lang="en-US" dirty="0"/>
          </a:p>
        </p:txBody>
      </p:sp>
      <p:sp>
        <p:nvSpPr>
          <p:cNvPr id="3" name="Content Placeholder 2"/>
          <p:cNvSpPr>
            <a:spLocks noGrp="1"/>
          </p:cNvSpPr>
          <p:nvPr>
            <p:ph idx="1"/>
          </p:nvPr>
        </p:nvSpPr>
        <p:spPr>
          <a:xfrm>
            <a:off x="546101" y="1638301"/>
            <a:ext cx="5346700" cy="4381501"/>
          </a:xfrm>
        </p:spPr>
        <p:txBody>
          <a:bodyPr/>
          <a:lstStyle>
            <a:lvl1pPr>
              <a:defRPr sz="1800">
                <a:solidFill>
                  <a:schemeClr val="bg1"/>
                </a:solidFill>
              </a:defRPr>
            </a:lvl1pPr>
            <a:lvl2pPr>
              <a:defRPr sz="1500">
                <a:solidFill>
                  <a:schemeClr val="bg1"/>
                </a:solidFill>
              </a:defRPr>
            </a:lvl2pPr>
            <a:lvl3pPr>
              <a:defRPr sz="135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p:cNvSpPr>
            <a:spLocks noGrp="1"/>
          </p:cNvSpPr>
          <p:nvPr>
            <p:ph type="pic" sz="quarter" idx="13"/>
          </p:nvPr>
        </p:nvSpPr>
        <p:spPr>
          <a:xfrm>
            <a:off x="6096001" y="1460501"/>
            <a:ext cx="5795963" cy="474027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8F1A9FEC-E178-D531-BBA9-00F7F1F853BD}"/>
              </a:ext>
            </a:extLst>
          </p:cNvPr>
          <p:cNvSpPr>
            <a:spLocks noGrp="1"/>
          </p:cNvSpPr>
          <p:nvPr>
            <p:ph type="sldNum" sz="quarter" idx="14"/>
          </p:nvPr>
        </p:nvSpPr>
        <p:spPr/>
        <p:txBody>
          <a:bodyPr/>
          <a:lstStyle>
            <a:lvl1pPr>
              <a:defRPr/>
            </a:lvl1pPr>
          </a:lstStyle>
          <a:p>
            <a:pPr>
              <a:defRPr/>
            </a:pPr>
            <a:fld id="{8C72869B-75CC-4A28-8DF1-71F7522CD45E}" type="slidenum">
              <a:rPr lang="en-US"/>
              <a:pPr>
                <a:defRPr/>
              </a:pPr>
              <a:t>‹#›</a:t>
            </a:fld>
            <a:endParaRPr lang="en-US" dirty="0"/>
          </a:p>
        </p:txBody>
      </p:sp>
    </p:spTree>
    <p:extLst>
      <p:ext uri="{BB962C8B-B14F-4D97-AF65-F5344CB8AC3E}">
        <p14:creationId xmlns:p14="http://schemas.microsoft.com/office/powerpoint/2010/main" val="378795918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18FF19-B30C-7F6F-F996-FCC6A048D321}"/>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C33A0FE9-7DE1-D1E0-5B5C-EBBA2B46DC74}"/>
              </a:ext>
            </a:extLst>
          </p:cNvPr>
          <p:cNvSpPr/>
          <p:nvPr userDrawn="1"/>
        </p:nvSpPr>
        <p:spPr>
          <a:xfrm>
            <a:off x="9290051" y="3527426"/>
            <a:ext cx="1246716" cy="1247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2F768245-8E9E-D27B-E879-54CD88E6DE26}"/>
              </a:ext>
            </a:extLst>
          </p:cNvPr>
          <p:cNvSpPr/>
          <p:nvPr userDrawn="1"/>
        </p:nvSpPr>
        <p:spPr>
          <a:xfrm>
            <a:off x="8621184" y="2847975"/>
            <a:ext cx="497416" cy="4968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45AFBDCB-7CE1-027C-B2AF-545BA934E8E7}"/>
              </a:ext>
            </a:extLst>
          </p:cNvPr>
          <p:cNvSpPr/>
          <p:nvPr userDrawn="1"/>
        </p:nvSpPr>
        <p:spPr>
          <a:xfrm>
            <a:off x="8870952" y="2508250"/>
            <a:ext cx="247649" cy="247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33344F9C-891A-4F5D-87E7-6F0BBF088A74}"/>
              </a:ext>
            </a:extLst>
          </p:cNvPr>
          <p:cNvSpPr/>
          <p:nvPr userDrawn="1"/>
        </p:nvSpPr>
        <p:spPr>
          <a:xfrm>
            <a:off x="1" y="933451"/>
            <a:ext cx="30056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1"/>
            <a:ext cx="5495927" cy="2138362"/>
          </a:xfrm>
        </p:spPr>
        <p:txBody>
          <a:bodyPr anchor="b">
            <a:noAutofit/>
          </a:bodyPr>
          <a:lstStyle>
            <a:lvl1pPr>
              <a:defRPr sz="4050"/>
            </a:lvl1pPr>
          </a:lstStyle>
          <a:p>
            <a:r>
              <a:rPr lang="en-US" noProof="0"/>
              <a:t>Click to edit Master title style</a:t>
            </a:r>
          </a:p>
        </p:txBody>
      </p:sp>
      <p:sp>
        <p:nvSpPr>
          <p:cNvPr id="3" name="Content Placeholder 2"/>
          <p:cNvSpPr>
            <a:spLocks noGrp="1"/>
          </p:cNvSpPr>
          <p:nvPr>
            <p:ph idx="1"/>
          </p:nvPr>
        </p:nvSpPr>
        <p:spPr>
          <a:xfrm>
            <a:off x="371475" y="2603502"/>
            <a:ext cx="5495927" cy="35734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Picture Placeholder 1"/>
          <p:cNvSpPr>
            <a:spLocks noGrp="1"/>
          </p:cNvSpPr>
          <p:nvPr>
            <p:ph type="pic" sz="quarter" idx="10"/>
          </p:nvPr>
        </p:nvSpPr>
        <p:spPr>
          <a:xfrm>
            <a:off x="9191224" y="637283"/>
            <a:ext cx="2692800" cy="278254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rtlCol="0">
            <a:normAutofit/>
          </a:bodyPr>
          <a:lstStyle>
            <a:lvl1pPr>
              <a:defRPr lang="en-ID" sz="1350" dirty="0"/>
            </a:lvl1pPr>
          </a:lstStyle>
          <a:p>
            <a:pPr lvl="0"/>
            <a:r>
              <a:rPr lang="en-US" noProof="0"/>
              <a:t>Click icon to add picture</a:t>
            </a:r>
            <a:endParaRPr lang="en-US" noProof="0" dirty="0"/>
          </a:p>
        </p:txBody>
      </p:sp>
      <p:sp>
        <p:nvSpPr>
          <p:cNvPr id="7" name="Picture Placeholder 2"/>
          <p:cNvSpPr>
            <a:spLocks noGrp="1"/>
          </p:cNvSpPr>
          <p:nvPr>
            <p:ph type="pic" sz="quarter" idx="11"/>
          </p:nvPr>
        </p:nvSpPr>
        <p:spPr>
          <a:xfrm>
            <a:off x="6498424" y="3430043"/>
            <a:ext cx="2692800" cy="277232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rtlCol="0">
            <a:normAutofit/>
          </a:bodyPr>
          <a:lstStyle>
            <a:lvl1pPr>
              <a:defRPr lang="en-ID" sz="1350" dirty="0"/>
            </a:lvl1pPr>
          </a:lstStyle>
          <a:p>
            <a:pPr lvl="0"/>
            <a:r>
              <a:rPr lang="en-US" noProof="0"/>
              <a:t>Click icon to add picture</a:t>
            </a:r>
            <a:endParaRPr lang="en-US" noProof="0" dirty="0"/>
          </a:p>
        </p:txBody>
      </p:sp>
      <p:sp>
        <p:nvSpPr>
          <p:cNvPr id="11" name="Slide Number Placeholder 5">
            <a:extLst>
              <a:ext uri="{FF2B5EF4-FFF2-40B4-BE49-F238E27FC236}">
                <a16:creationId xmlns:a16="http://schemas.microsoft.com/office/drawing/2014/main" id="{9C938087-5489-437D-130B-566429005F90}"/>
              </a:ext>
            </a:extLst>
          </p:cNvPr>
          <p:cNvSpPr>
            <a:spLocks noGrp="1"/>
          </p:cNvSpPr>
          <p:nvPr>
            <p:ph type="sldNum" sz="quarter" idx="12"/>
          </p:nvPr>
        </p:nvSpPr>
        <p:spPr/>
        <p:txBody>
          <a:bodyPr/>
          <a:lstStyle>
            <a:lvl1pPr>
              <a:defRPr/>
            </a:lvl1pPr>
          </a:lstStyle>
          <a:p>
            <a:pPr>
              <a:defRPr/>
            </a:pPr>
            <a:fld id="{F5F9F0E8-99DB-45C4-8012-02D164099675}" type="slidenum">
              <a:rPr lang="en-US"/>
              <a:pPr>
                <a:defRPr/>
              </a:pPr>
              <a:t>‹#›</a:t>
            </a:fld>
            <a:endParaRPr lang="en-US" dirty="0"/>
          </a:p>
        </p:txBody>
      </p:sp>
    </p:spTree>
    <p:extLst>
      <p:ext uri="{BB962C8B-B14F-4D97-AF65-F5344CB8AC3E}">
        <p14:creationId xmlns:p14="http://schemas.microsoft.com/office/powerpoint/2010/main" val="123756771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D3B670-CDF6-7D39-707D-94CFB12830D0}"/>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3502B120-93F1-8133-3375-3FB0AD740F76}"/>
              </a:ext>
            </a:extLst>
          </p:cNvPr>
          <p:cNvSpPr/>
          <p:nvPr userDrawn="1"/>
        </p:nvSpPr>
        <p:spPr>
          <a:xfrm>
            <a:off x="8432801" y="5842001"/>
            <a:ext cx="3458633"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447E4EC8-1279-8282-022B-9021DBAD801E}"/>
              </a:ext>
            </a:extLst>
          </p:cNvPr>
          <p:cNvSpPr/>
          <p:nvPr userDrawn="1"/>
        </p:nvSpPr>
        <p:spPr>
          <a:xfrm>
            <a:off x="4902201" y="239714"/>
            <a:ext cx="3458633"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171AFAE8-5D15-9A7F-DD16-066EF1BEFD46}"/>
              </a:ext>
            </a:extLst>
          </p:cNvPr>
          <p:cNvSpPr/>
          <p:nvPr userDrawn="1"/>
        </p:nvSpPr>
        <p:spPr>
          <a:xfrm>
            <a:off x="0" y="1384300"/>
            <a:ext cx="177800" cy="4457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1016002"/>
            <a:ext cx="3997324" cy="2501899"/>
          </a:xfrm>
        </p:spPr>
        <p:txBody>
          <a:bodyPr anchor="b">
            <a:noAutofit/>
          </a:bodyPr>
          <a:lstStyle>
            <a:lvl1pPr>
              <a:defRPr sz="4050"/>
            </a:lvl1pPr>
          </a:lstStyle>
          <a:p>
            <a:r>
              <a:rPr lang="en-US"/>
              <a:t>Click to edit Master title style</a:t>
            </a:r>
            <a:endParaRPr lang="en-US" dirty="0"/>
          </a:p>
        </p:txBody>
      </p:sp>
      <p:sp>
        <p:nvSpPr>
          <p:cNvPr id="3" name="Content Placeholder 2"/>
          <p:cNvSpPr>
            <a:spLocks noGrp="1"/>
          </p:cNvSpPr>
          <p:nvPr>
            <p:ph idx="1"/>
          </p:nvPr>
        </p:nvSpPr>
        <p:spPr>
          <a:xfrm>
            <a:off x="371476" y="3619502"/>
            <a:ext cx="3997325"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4902201" y="619125"/>
            <a:ext cx="3454400" cy="558165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4" name="Picture Placeholder 6"/>
          <p:cNvSpPr>
            <a:spLocks noGrp="1"/>
          </p:cNvSpPr>
          <p:nvPr>
            <p:ph type="pic" sz="quarter" idx="14"/>
          </p:nvPr>
        </p:nvSpPr>
        <p:spPr>
          <a:xfrm>
            <a:off x="8432801" y="260353"/>
            <a:ext cx="3454400" cy="558164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5">
            <a:extLst>
              <a:ext uri="{FF2B5EF4-FFF2-40B4-BE49-F238E27FC236}">
                <a16:creationId xmlns:a16="http://schemas.microsoft.com/office/drawing/2014/main" id="{49DD8A31-A206-14B7-10B2-06463466DE5D}"/>
              </a:ext>
            </a:extLst>
          </p:cNvPr>
          <p:cNvSpPr>
            <a:spLocks noGrp="1"/>
          </p:cNvSpPr>
          <p:nvPr>
            <p:ph type="sldNum" sz="quarter" idx="15"/>
          </p:nvPr>
        </p:nvSpPr>
        <p:spPr/>
        <p:txBody>
          <a:bodyPr/>
          <a:lstStyle>
            <a:lvl1pPr>
              <a:defRPr/>
            </a:lvl1pPr>
          </a:lstStyle>
          <a:p>
            <a:pPr>
              <a:defRPr/>
            </a:pPr>
            <a:fld id="{20597943-F684-4ECF-A88E-106A2120274D}" type="slidenum">
              <a:rPr lang="en-US"/>
              <a:pPr>
                <a:defRPr/>
              </a:pPr>
              <a:t>‹#›</a:t>
            </a:fld>
            <a:endParaRPr lang="en-US" dirty="0"/>
          </a:p>
        </p:txBody>
      </p:sp>
    </p:spTree>
    <p:extLst>
      <p:ext uri="{BB962C8B-B14F-4D97-AF65-F5344CB8AC3E}">
        <p14:creationId xmlns:p14="http://schemas.microsoft.com/office/powerpoint/2010/main" val="398892110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A84570-2FAF-9FD0-B15B-14DF62267827}"/>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2818039B-5AAE-7167-E1B9-F13BFDF4E0B9}"/>
              </a:ext>
            </a:extLst>
          </p:cNvPr>
          <p:cNvSpPr/>
          <p:nvPr userDrawn="1"/>
        </p:nvSpPr>
        <p:spPr>
          <a:xfrm>
            <a:off x="1" y="476251"/>
            <a:ext cx="165100" cy="2557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476252"/>
            <a:ext cx="5165724" cy="2557463"/>
          </a:xfrm>
        </p:spPr>
        <p:txBody>
          <a:bodyPr>
            <a:noAutofit/>
          </a:bodyPr>
          <a:lstStyle>
            <a:lvl1pPr>
              <a:defRPr sz="4050"/>
            </a:lvl1pPr>
          </a:lstStyle>
          <a:p>
            <a:r>
              <a:rPr lang="en-US"/>
              <a:t>Click to edit Master title style</a:t>
            </a:r>
            <a:endParaRPr lang="en-US" dirty="0"/>
          </a:p>
        </p:txBody>
      </p:sp>
      <p:sp>
        <p:nvSpPr>
          <p:cNvPr id="3" name="Content Placeholder 2"/>
          <p:cNvSpPr>
            <a:spLocks noGrp="1"/>
          </p:cNvSpPr>
          <p:nvPr>
            <p:ph idx="1"/>
          </p:nvPr>
        </p:nvSpPr>
        <p:spPr>
          <a:xfrm>
            <a:off x="6096001" y="476252"/>
            <a:ext cx="5795963"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371477" y="3233943"/>
            <a:ext cx="11520487" cy="2966833"/>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A6A2B526-37C6-A5CC-6484-1C8FD732762C}"/>
              </a:ext>
            </a:extLst>
          </p:cNvPr>
          <p:cNvSpPr>
            <a:spLocks noGrp="1"/>
          </p:cNvSpPr>
          <p:nvPr>
            <p:ph type="sldNum" sz="quarter" idx="14"/>
          </p:nvPr>
        </p:nvSpPr>
        <p:spPr/>
        <p:txBody>
          <a:bodyPr/>
          <a:lstStyle>
            <a:lvl1pPr>
              <a:defRPr/>
            </a:lvl1pPr>
          </a:lstStyle>
          <a:p>
            <a:pPr>
              <a:defRPr/>
            </a:pPr>
            <a:fld id="{BF45E950-11FA-479D-8ED9-BD83B0F5669D}" type="slidenum">
              <a:rPr lang="en-US"/>
              <a:pPr>
                <a:defRPr/>
              </a:pPr>
              <a:t>‹#›</a:t>
            </a:fld>
            <a:endParaRPr lang="en-US" dirty="0"/>
          </a:p>
        </p:txBody>
      </p:sp>
    </p:spTree>
    <p:extLst>
      <p:ext uri="{BB962C8B-B14F-4D97-AF65-F5344CB8AC3E}">
        <p14:creationId xmlns:p14="http://schemas.microsoft.com/office/powerpoint/2010/main" val="189859522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D12994-81F4-1518-E67B-E5F906DD83EE}"/>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8D653AFE-4CD6-728B-EF64-816B1B1EB2A9}"/>
              </a:ext>
            </a:extLst>
          </p:cNvPr>
          <p:cNvSpPr/>
          <p:nvPr userDrawn="1"/>
        </p:nvSpPr>
        <p:spPr>
          <a:xfrm>
            <a:off x="1" y="0"/>
            <a:ext cx="513715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4E76AD39-3BD3-35A7-C70D-6956DF253C86}"/>
              </a:ext>
            </a:extLst>
          </p:cNvPr>
          <p:cNvSpPr/>
          <p:nvPr userDrawn="1"/>
        </p:nvSpPr>
        <p:spPr>
          <a:xfrm>
            <a:off x="1" y="5994400"/>
            <a:ext cx="4093633" cy="863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BAFDC991-B2FC-4771-1D3C-1327DC725BF1}"/>
              </a:ext>
            </a:extLst>
          </p:cNvPr>
          <p:cNvSpPr/>
          <p:nvPr userDrawn="1"/>
        </p:nvSpPr>
        <p:spPr>
          <a:xfrm>
            <a:off x="2163234" y="873126"/>
            <a:ext cx="4091517" cy="1381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6619198" y="1296176"/>
            <a:ext cx="5272764" cy="1551573"/>
          </a:xfrm>
        </p:spPr>
        <p:txBody>
          <a:bodyPr anchor="b">
            <a:noAutofit/>
          </a:bodyPr>
          <a:lstStyle>
            <a:lvl1pPr>
              <a:defRPr sz="3000"/>
            </a:lvl1pPr>
          </a:lstStyle>
          <a:p>
            <a:r>
              <a:rPr lang="en-US"/>
              <a:t>Click to edit Master title style</a:t>
            </a:r>
            <a:endParaRPr lang="en-US" dirty="0"/>
          </a:p>
        </p:txBody>
      </p:sp>
      <p:sp>
        <p:nvSpPr>
          <p:cNvPr id="3" name="Content Placeholder 2"/>
          <p:cNvSpPr>
            <a:spLocks noGrp="1"/>
          </p:cNvSpPr>
          <p:nvPr>
            <p:ph idx="1"/>
          </p:nvPr>
        </p:nvSpPr>
        <p:spPr>
          <a:xfrm>
            <a:off x="6619199" y="3073969"/>
            <a:ext cx="5272764"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1117601" y="1016000"/>
            <a:ext cx="5138059" cy="49784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5">
            <a:extLst>
              <a:ext uri="{FF2B5EF4-FFF2-40B4-BE49-F238E27FC236}">
                <a16:creationId xmlns:a16="http://schemas.microsoft.com/office/drawing/2014/main" id="{EF9AD750-01A9-7614-CDA6-E523B10D23EC}"/>
              </a:ext>
            </a:extLst>
          </p:cNvPr>
          <p:cNvSpPr>
            <a:spLocks noGrp="1"/>
          </p:cNvSpPr>
          <p:nvPr>
            <p:ph type="sldNum" sz="quarter" idx="14"/>
          </p:nvPr>
        </p:nvSpPr>
        <p:spPr/>
        <p:txBody>
          <a:bodyPr/>
          <a:lstStyle>
            <a:lvl1pPr>
              <a:defRPr/>
            </a:lvl1pPr>
          </a:lstStyle>
          <a:p>
            <a:pPr>
              <a:defRPr/>
            </a:pPr>
            <a:fld id="{C418EF82-C064-48D1-B894-AD811DF0A8D5}" type="slidenum">
              <a:rPr lang="en-US"/>
              <a:pPr>
                <a:defRPr/>
              </a:pPr>
              <a:t>‹#›</a:t>
            </a:fld>
            <a:endParaRPr lang="en-US" dirty="0"/>
          </a:p>
        </p:txBody>
      </p:sp>
    </p:spTree>
    <p:extLst>
      <p:ext uri="{BB962C8B-B14F-4D97-AF65-F5344CB8AC3E}">
        <p14:creationId xmlns:p14="http://schemas.microsoft.com/office/powerpoint/2010/main" val="257278232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597140-F518-8EA0-D136-2BABAB00053A}"/>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B4F5DF6D-E54B-0526-4443-C0FEF7EFA35A}"/>
              </a:ext>
            </a:extLst>
          </p:cNvPr>
          <p:cNvSpPr/>
          <p:nvPr userDrawn="1"/>
        </p:nvSpPr>
        <p:spPr>
          <a:xfrm>
            <a:off x="370417" y="5297488"/>
            <a:ext cx="3113616" cy="15605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ACEBE265-A8C6-E82A-11EC-E0FB81970424}"/>
              </a:ext>
            </a:extLst>
          </p:cNvPr>
          <p:cNvSpPr/>
          <p:nvPr userDrawn="1"/>
        </p:nvSpPr>
        <p:spPr>
          <a:xfrm>
            <a:off x="7488767" y="1"/>
            <a:ext cx="4402667" cy="15605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1783831"/>
            <a:ext cx="3111955" cy="3290338"/>
          </a:xfrm>
        </p:spPr>
        <p:txBody>
          <a:bodyPr>
            <a:noAutofit/>
          </a:bodyPr>
          <a:lstStyle>
            <a:lvl1pPr>
              <a:defRPr sz="3000"/>
            </a:lvl1pPr>
          </a:lstStyle>
          <a:p>
            <a:r>
              <a:rPr lang="en-US"/>
              <a:t>Click to edit Master title style</a:t>
            </a:r>
            <a:endParaRPr lang="en-US" dirty="0"/>
          </a:p>
        </p:txBody>
      </p:sp>
      <p:sp>
        <p:nvSpPr>
          <p:cNvPr id="3" name="Content Placeholder 2"/>
          <p:cNvSpPr>
            <a:spLocks noGrp="1"/>
          </p:cNvSpPr>
          <p:nvPr>
            <p:ph idx="1"/>
          </p:nvPr>
        </p:nvSpPr>
        <p:spPr>
          <a:xfrm>
            <a:off x="7489371" y="1783832"/>
            <a:ext cx="4402592" cy="3290338"/>
          </a:xfrm>
        </p:spPr>
        <p:txBody>
          <a:bodyPr anchor="ct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3672115" y="0"/>
            <a:ext cx="3628571"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Slide Number Placeholder 5">
            <a:extLst>
              <a:ext uri="{FF2B5EF4-FFF2-40B4-BE49-F238E27FC236}">
                <a16:creationId xmlns:a16="http://schemas.microsoft.com/office/drawing/2014/main" id="{E2AD65E2-42FA-9164-9608-3B20E143D75D}"/>
              </a:ext>
            </a:extLst>
          </p:cNvPr>
          <p:cNvSpPr>
            <a:spLocks noGrp="1"/>
          </p:cNvSpPr>
          <p:nvPr>
            <p:ph type="sldNum" sz="quarter" idx="14"/>
          </p:nvPr>
        </p:nvSpPr>
        <p:spPr/>
        <p:txBody>
          <a:bodyPr/>
          <a:lstStyle>
            <a:lvl1pPr>
              <a:defRPr/>
            </a:lvl1pPr>
          </a:lstStyle>
          <a:p>
            <a:pPr>
              <a:defRPr/>
            </a:pPr>
            <a:fld id="{75E97F89-8B68-4934-831D-70F95B27F682}" type="slidenum">
              <a:rPr lang="en-US"/>
              <a:pPr>
                <a:defRPr/>
              </a:pPr>
              <a:t>‹#›</a:t>
            </a:fld>
            <a:endParaRPr lang="en-US" dirty="0"/>
          </a:p>
        </p:txBody>
      </p:sp>
    </p:spTree>
    <p:extLst>
      <p:ext uri="{BB962C8B-B14F-4D97-AF65-F5344CB8AC3E}">
        <p14:creationId xmlns:p14="http://schemas.microsoft.com/office/powerpoint/2010/main" val="21411551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7DAAA0-4518-CFC0-03EB-0E00E454719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577EA029-9949-2C8C-12E8-6D17375C7E1F}"/>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Freeform: Shape 4">
            <a:extLst>
              <a:ext uri="{FF2B5EF4-FFF2-40B4-BE49-F238E27FC236}">
                <a16:creationId xmlns:a16="http://schemas.microsoft.com/office/drawing/2014/main" id="{6B0E4710-4AB8-F848-316D-B08AB3E23B46}"/>
              </a:ext>
            </a:extLst>
          </p:cNvPr>
          <p:cNvSpPr/>
          <p:nvPr userDrawn="1"/>
        </p:nvSpPr>
        <p:spPr>
          <a:xfrm>
            <a:off x="1094318" y="3843339"/>
            <a:ext cx="1720849" cy="1728787"/>
          </a:xfrm>
          <a:custGeom>
            <a:avLst/>
            <a:gdLst>
              <a:gd name="connsiteX0" fmla="*/ 0 w 2730500"/>
              <a:gd name="connsiteY0" fmla="*/ 0 h 2730500"/>
              <a:gd name="connsiteX1" fmla="*/ 2730500 w 2730500"/>
              <a:gd name="connsiteY1" fmla="*/ 0 h 2730500"/>
              <a:gd name="connsiteX2" fmla="*/ 2730500 w 2730500"/>
              <a:gd name="connsiteY2" fmla="*/ 672834 h 2730500"/>
              <a:gd name="connsiteX3" fmla="*/ 2606675 w 2730500"/>
              <a:gd name="connsiteY3" fmla="*/ 672834 h 2730500"/>
              <a:gd name="connsiteX4" fmla="*/ 2606675 w 2730500"/>
              <a:gd name="connsiteY4" fmla="*/ 116870 h 2730500"/>
              <a:gd name="connsiteX5" fmla="*/ 123826 w 2730500"/>
              <a:gd name="connsiteY5" fmla="*/ 116870 h 2730500"/>
              <a:gd name="connsiteX6" fmla="*/ 123826 w 2730500"/>
              <a:gd name="connsiteY6" fmla="*/ 2613630 h 2730500"/>
              <a:gd name="connsiteX7" fmla="*/ 2606675 w 2730500"/>
              <a:gd name="connsiteY7" fmla="*/ 2613630 h 2730500"/>
              <a:gd name="connsiteX8" fmla="*/ 2606675 w 2730500"/>
              <a:gd name="connsiteY8" fmla="*/ 2066205 h 2730500"/>
              <a:gd name="connsiteX9" fmla="*/ 2730500 w 2730500"/>
              <a:gd name="connsiteY9" fmla="*/ 2066205 h 2730500"/>
              <a:gd name="connsiteX10" fmla="*/ 2730500 w 2730500"/>
              <a:gd name="connsiteY10" fmla="*/ 2730500 h 2730500"/>
              <a:gd name="connsiteX11" fmla="*/ 0 w 2730500"/>
              <a:gd name="connsiteY11" fmla="*/ 273050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0500" h="2730500">
                <a:moveTo>
                  <a:pt x="0" y="0"/>
                </a:moveTo>
                <a:lnTo>
                  <a:pt x="2730500" y="0"/>
                </a:lnTo>
                <a:lnTo>
                  <a:pt x="2730500" y="672834"/>
                </a:lnTo>
                <a:lnTo>
                  <a:pt x="2606675" y="672834"/>
                </a:lnTo>
                <a:lnTo>
                  <a:pt x="2606675" y="116870"/>
                </a:lnTo>
                <a:lnTo>
                  <a:pt x="123826" y="116870"/>
                </a:lnTo>
                <a:lnTo>
                  <a:pt x="123826" y="2613630"/>
                </a:lnTo>
                <a:lnTo>
                  <a:pt x="2606675" y="2613630"/>
                </a:lnTo>
                <a:lnTo>
                  <a:pt x="2606675" y="2066205"/>
                </a:lnTo>
                <a:lnTo>
                  <a:pt x="2730500" y="2066205"/>
                </a:lnTo>
                <a:lnTo>
                  <a:pt x="2730500" y="2730500"/>
                </a:lnTo>
                <a:lnTo>
                  <a:pt x="0" y="27305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Picture Placeholder 6"/>
          <p:cNvSpPr>
            <a:spLocks noGrp="1"/>
          </p:cNvSpPr>
          <p:nvPr>
            <p:ph type="pic" sz="quarter" idx="13"/>
          </p:nvPr>
        </p:nvSpPr>
        <p:spPr>
          <a:xfrm>
            <a:off x="371476" y="260352"/>
            <a:ext cx="11520488" cy="6009821"/>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 name="Title 1"/>
          <p:cNvSpPr>
            <a:spLocks noGrp="1"/>
          </p:cNvSpPr>
          <p:nvPr>
            <p:ph type="title"/>
          </p:nvPr>
        </p:nvSpPr>
        <p:spPr>
          <a:xfrm>
            <a:off x="1174749" y="3957833"/>
            <a:ext cx="9620251" cy="1500187"/>
          </a:xfrm>
        </p:spPr>
        <p:txBody>
          <a:bodyPr/>
          <a:lstStyle>
            <a:lvl1pPr>
              <a:defRPr sz="4500">
                <a:solidFill>
                  <a:schemeClr val="bg1"/>
                </a:solidFill>
              </a:defRPr>
            </a:lvl1pPr>
          </a:lstStyle>
          <a:p>
            <a:r>
              <a:rPr lang="en-US" noProof="0"/>
              <a:t>Click to edit Master title style</a:t>
            </a:r>
            <a:endParaRPr lang="en-US" noProof="0" dirty="0"/>
          </a:p>
        </p:txBody>
      </p:sp>
      <p:sp>
        <p:nvSpPr>
          <p:cNvPr id="6" name="Slide Number Placeholder 5">
            <a:extLst>
              <a:ext uri="{FF2B5EF4-FFF2-40B4-BE49-F238E27FC236}">
                <a16:creationId xmlns:a16="http://schemas.microsoft.com/office/drawing/2014/main" id="{23C37489-F51B-40C6-3DD6-C98A5445F9D1}"/>
              </a:ext>
            </a:extLst>
          </p:cNvPr>
          <p:cNvSpPr>
            <a:spLocks noGrp="1"/>
          </p:cNvSpPr>
          <p:nvPr>
            <p:ph type="sldNum" sz="quarter" idx="14"/>
          </p:nvPr>
        </p:nvSpPr>
        <p:spPr/>
        <p:txBody>
          <a:bodyPr/>
          <a:lstStyle>
            <a:lvl1pPr>
              <a:defRPr/>
            </a:lvl1pPr>
          </a:lstStyle>
          <a:p>
            <a:pPr>
              <a:defRPr/>
            </a:pPr>
            <a:fld id="{544F527D-1668-48CC-B791-CD722FF33223}" type="slidenum">
              <a:rPr lang="en-US"/>
              <a:pPr>
                <a:defRPr/>
              </a:pPr>
              <a:t>‹#›</a:t>
            </a:fld>
            <a:endParaRPr lang="en-US" dirty="0"/>
          </a:p>
        </p:txBody>
      </p:sp>
    </p:spTree>
    <p:extLst>
      <p:ext uri="{BB962C8B-B14F-4D97-AF65-F5344CB8AC3E}">
        <p14:creationId xmlns:p14="http://schemas.microsoft.com/office/powerpoint/2010/main" val="331826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e Full Team">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6B7C369-B3B1-47DB-AFB5-4A2FA0A0469C}"/>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Date Placeholder 2">
            <a:extLst>
              <a:ext uri="{FF2B5EF4-FFF2-40B4-BE49-F238E27FC236}">
                <a16:creationId xmlns:a16="http://schemas.microsoft.com/office/drawing/2014/main" id="{26EDB6E9-4285-4C1C-9752-2D43D60780B6}"/>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B52EDB06-237E-4E77-B217-FD0E19A41086}"/>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A0BACDA0-CD42-4B14-A524-FF6FF7E28A6A}"/>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11" name="Rectangle 10">
            <a:extLst>
              <a:ext uri="{FF2B5EF4-FFF2-40B4-BE49-F238E27FC236}">
                <a16:creationId xmlns:a16="http://schemas.microsoft.com/office/drawing/2014/main" id="{C8C5DE79-8AB4-425F-A9CB-B17901806732}"/>
              </a:ext>
            </a:extLst>
          </p:cNvPr>
          <p:cNvSpPr/>
          <p:nvPr userDrawn="1"/>
        </p:nvSpPr>
        <p:spPr>
          <a:xfrm>
            <a:off x="739302" y="739302"/>
            <a:ext cx="10713396" cy="5379396"/>
          </a:xfrm>
          <a:prstGeom prst="rect">
            <a:avLst/>
          </a:prstGeom>
          <a:solidFill>
            <a:schemeClr val="bg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 Placeholder 10">
            <a:extLst>
              <a:ext uri="{FF2B5EF4-FFF2-40B4-BE49-F238E27FC236}">
                <a16:creationId xmlns:a16="http://schemas.microsoft.com/office/drawing/2014/main" id="{A8FDD580-B69C-4AF1-9C0C-1CF94ECEB278}"/>
              </a:ext>
            </a:extLst>
          </p:cNvPr>
          <p:cNvSpPr>
            <a:spLocks noGrp="1"/>
          </p:cNvSpPr>
          <p:nvPr>
            <p:ph type="body" sz="quarter" idx="18" hasCustomPrompt="1"/>
          </p:nvPr>
        </p:nvSpPr>
        <p:spPr>
          <a:xfrm>
            <a:off x="1418477" y="5098599"/>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32" name="Text Placeholder 10">
            <a:extLst>
              <a:ext uri="{FF2B5EF4-FFF2-40B4-BE49-F238E27FC236}">
                <a16:creationId xmlns:a16="http://schemas.microsoft.com/office/drawing/2014/main" id="{7A72E08F-5B05-415B-A503-4CED86D11FE1}"/>
              </a:ext>
            </a:extLst>
          </p:cNvPr>
          <p:cNvSpPr>
            <a:spLocks noGrp="1"/>
          </p:cNvSpPr>
          <p:nvPr>
            <p:ph type="body" sz="quarter" idx="19" hasCustomPrompt="1"/>
          </p:nvPr>
        </p:nvSpPr>
        <p:spPr>
          <a:xfrm>
            <a:off x="1418477" y="5414833"/>
            <a:ext cx="2118414" cy="33211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36" name="Text Placeholder 10">
            <a:extLst>
              <a:ext uri="{FF2B5EF4-FFF2-40B4-BE49-F238E27FC236}">
                <a16:creationId xmlns:a16="http://schemas.microsoft.com/office/drawing/2014/main" id="{02D7BE41-1227-4D94-AC6E-F4D007491740}"/>
              </a:ext>
            </a:extLst>
          </p:cNvPr>
          <p:cNvSpPr>
            <a:spLocks noGrp="1"/>
          </p:cNvSpPr>
          <p:nvPr>
            <p:ph type="body" sz="quarter" idx="23" hasCustomPrompt="1"/>
          </p:nvPr>
        </p:nvSpPr>
        <p:spPr>
          <a:xfrm>
            <a:off x="3839016" y="5098599"/>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37" name="Text Placeholder 10">
            <a:extLst>
              <a:ext uri="{FF2B5EF4-FFF2-40B4-BE49-F238E27FC236}">
                <a16:creationId xmlns:a16="http://schemas.microsoft.com/office/drawing/2014/main" id="{C7E8138A-A795-4EF2-B1FF-1A36693A3593}"/>
              </a:ext>
            </a:extLst>
          </p:cNvPr>
          <p:cNvSpPr>
            <a:spLocks noGrp="1"/>
          </p:cNvSpPr>
          <p:nvPr>
            <p:ph type="body" sz="quarter" idx="24" hasCustomPrompt="1"/>
          </p:nvPr>
        </p:nvSpPr>
        <p:spPr>
          <a:xfrm>
            <a:off x="3839016" y="5414833"/>
            <a:ext cx="2118414" cy="33211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38" name="Text Placeholder 10">
            <a:extLst>
              <a:ext uri="{FF2B5EF4-FFF2-40B4-BE49-F238E27FC236}">
                <a16:creationId xmlns:a16="http://schemas.microsoft.com/office/drawing/2014/main" id="{77F66B66-F2E4-439A-A7DF-A9A64B0DF7BB}"/>
              </a:ext>
            </a:extLst>
          </p:cNvPr>
          <p:cNvSpPr>
            <a:spLocks noGrp="1"/>
          </p:cNvSpPr>
          <p:nvPr>
            <p:ph type="body" sz="quarter" idx="25" hasCustomPrompt="1"/>
          </p:nvPr>
        </p:nvSpPr>
        <p:spPr>
          <a:xfrm>
            <a:off x="6259555" y="5098599"/>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39" name="Text Placeholder 10">
            <a:extLst>
              <a:ext uri="{FF2B5EF4-FFF2-40B4-BE49-F238E27FC236}">
                <a16:creationId xmlns:a16="http://schemas.microsoft.com/office/drawing/2014/main" id="{13CDFA66-0739-48E3-97B6-F63F13A0A838}"/>
              </a:ext>
            </a:extLst>
          </p:cNvPr>
          <p:cNvSpPr>
            <a:spLocks noGrp="1"/>
          </p:cNvSpPr>
          <p:nvPr>
            <p:ph type="body" sz="quarter" idx="26" hasCustomPrompt="1"/>
          </p:nvPr>
        </p:nvSpPr>
        <p:spPr>
          <a:xfrm>
            <a:off x="6259555" y="5414833"/>
            <a:ext cx="2118414" cy="33211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40" name="Text Placeholder 10">
            <a:extLst>
              <a:ext uri="{FF2B5EF4-FFF2-40B4-BE49-F238E27FC236}">
                <a16:creationId xmlns:a16="http://schemas.microsoft.com/office/drawing/2014/main" id="{B4EE4B66-F80E-45BB-B2FE-CC11E1FBAF24}"/>
              </a:ext>
            </a:extLst>
          </p:cNvPr>
          <p:cNvSpPr>
            <a:spLocks noGrp="1"/>
          </p:cNvSpPr>
          <p:nvPr>
            <p:ph type="body" sz="quarter" idx="27" hasCustomPrompt="1"/>
          </p:nvPr>
        </p:nvSpPr>
        <p:spPr>
          <a:xfrm>
            <a:off x="8680094" y="5098599"/>
            <a:ext cx="2118415"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41" name="Text Placeholder 10">
            <a:extLst>
              <a:ext uri="{FF2B5EF4-FFF2-40B4-BE49-F238E27FC236}">
                <a16:creationId xmlns:a16="http://schemas.microsoft.com/office/drawing/2014/main" id="{51F734C1-F867-4FB6-A239-D99ED9E4C54D}"/>
              </a:ext>
            </a:extLst>
          </p:cNvPr>
          <p:cNvSpPr>
            <a:spLocks noGrp="1"/>
          </p:cNvSpPr>
          <p:nvPr>
            <p:ph type="body" sz="quarter" idx="28" hasCustomPrompt="1"/>
          </p:nvPr>
        </p:nvSpPr>
        <p:spPr>
          <a:xfrm>
            <a:off x="8680094" y="5414833"/>
            <a:ext cx="2118415" cy="332113"/>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62" name="Picture Placeholder 9">
            <a:extLst>
              <a:ext uri="{FF2B5EF4-FFF2-40B4-BE49-F238E27FC236}">
                <a16:creationId xmlns:a16="http://schemas.microsoft.com/office/drawing/2014/main" id="{11E88FD1-69BB-4254-81B8-7B383CE8D2D0}"/>
              </a:ext>
            </a:extLst>
          </p:cNvPr>
          <p:cNvSpPr>
            <a:spLocks noGrp="1"/>
          </p:cNvSpPr>
          <p:nvPr>
            <p:ph type="pic" sz="quarter" idx="29" hasCustomPrompt="1"/>
          </p:nvPr>
        </p:nvSpPr>
        <p:spPr>
          <a:xfrm>
            <a:off x="2002390" y="2327255"/>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63" name="Text Placeholder 10">
            <a:extLst>
              <a:ext uri="{FF2B5EF4-FFF2-40B4-BE49-F238E27FC236}">
                <a16:creationId xmlns:a16="http://schemas.microsoft.com/office/drawing/2014/main" id="{E6EBB7F2-ABDB-41F2-8A6B-93196276ABF5}"/>
              </a:ext>
            </a:extLst>
          </p:cNvPr>
          <p:cNvSpPr>
            <a:spLocks noGrp="1"/>
          </p:cNvSpPr>
          <p:nvPr>
            <p:ph type="body" sz="quarter" idx="30" hasCustomPrompt="1"/>
          </p:nvPr>
        </p:nvSpPr>
        <p:spPr>
          <a:xfrm>
            <a:off x="1418477" y="3263610"/>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64" name="Text Placeholder 10">
            <a:extLst>
              <a:ext uri="{FF2B5EF4-FFF2-40B4-BE49-F238E27FC236}">
                <a16:creationId xmlns:a16="http://schemas.microsoft.com/office/drawing/2014/main" id="{4D66759F-DBAD-46B4-929C-18F2FB541B00}"/>
              </a:ext>
            </a:extLst>
          </p:cNvPr>
          <p:cNvSpPr>
            <a:spLocks noGrp="1"/>
          </p:cNvSpPr>
          <p:nvPr>
            <p:ph type="body" sz="quarter" idx="31" hasCustomPrompt="1"/>
          </p:nvPr>
        </p:nvSpPr>
        <p:spPr>
          <a:xfrm>
            <a:off x="1418477" y="3579845"/>
            <a:ext cx="2118414" cy="390545"/>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68" name="Text Placeholder 10">
            <a:extLst>
              <a:ext uri="{FF2B5EF4-FFF2-40B4-BE49-F238E27FC236}">
                <a16:creationId xmlns:a16="http://schemas.microsoft.com/office/drawing/2014/main" id="{07D90C20-BFF7-4D04-AD95-1861DF74509F}"/>
              </a:ext>
            </a:extLst>
          </p:cNvPr>
          <p:cNvSpPr>
            <a:spLocks noGrp="1"/>
          </p:cNvSpPr>
          <p:nvPr>
            <p:ph type="body" sz="quarter" idx="35" hasCustomPrompt="1"/>
          </p:nvPr>
        </p:nvSpPr>
        <p:spPr>
          <a:xfrm>
            <a:off x="3839016" y="3263610"/>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69" name="Text Placeholder 10">
            <a:extLst>
              <a:ext uri="{FF2B5EF4-FFF2-40B4-BE49-F238E27FC236}">
                <a16:creationId xmlns:a16="http://schemas.microsoft.com/office/drawing/2014/main" id="{EF54F366-5FD7-4707-A0E3-FAFA53156C29}"/>
              </a:ext>
            </a:extLst>
          </p:cNvPr>
          <p:cNvSpPr>
            <a:spLocks noGrp="1"/>
          </p:cNvSpPr>
          <p:nvPr>
            <p:ph type="body" sz="quarter" idx="36" hasCustomPrompt="1"/>
          </p:nvPr>
        </p:nvSpPr>
        <p:spPr>
          <a:xfrm>
            <a:off x="3839016" y="3579845"/>
            <a:ext cx="2118414" cy="390545"/>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70" name="Text Placeholder 10">
            <a:extLst>
              <a:ext uri="{FF2B5EF4-FFF2-40B4-BE49-F238E27FC236}">
                <a16:creationId xmlns:a16="http://schemas.microsoft.com/office/drawing/2014/main" id="{A51158F4-509A-44E4-A601-2CD7AEDE7380}"/>
              </a:ext>
            </a:extLst>
          </p:cNvPr>
          <p:cNvSpPr>
            <a:spLocks noGrp="1"/>
          </p:cNvSpPr>
          <p:nvPr>
            <p:ph type="body" sz="quarter" idx="37" hasCustomPrompt="1"/>
          </p:nvPr>
        </p:nvSpPr>
        <p:spPr>
          <a:xfrm>
            <a:off x="6259555" y="3263610"/>
            <a:ext cx="2118414"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71" name="Text Placeholder 10">
            <a:extLst>
              <a:ext uri="{FF2B5EF4-FFF2-40B4-BE49-F238E27FC236}">
                <a16:creationId xmlns:a16="http://schemas.microsoft.com/office/drawing/2014/main" id="{DA9AC8DA-4C66-4D66-9075-59DC95E2AC33}"/>
              </a:ext>
            </a:extLst>
          </p:cNvPr>
          <p:cNvSpPr>
            <a:spLocks noGrp="1"/>
          </p:cNvSpPr>
          <p:nvPr>
            <p:ph type="body" sz="quarter" idx="38" hasCustomPrompt="1"/>
          </p:nvPr>
        </p:nvSpPr>
        <p:spPr>
          <a:xfrm>
            <a:off x="6259555" y="3579845"/>
            <a:ext cx="2118414" cy="390545"/>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72" name="Text Placeholder 10">
            <a:extLst>
              <a:ext uri="{FF2B5EF4-FFF2-40B4-BE49-F238E27FC236}">
                <a16:creationId xmlns:a16="http://schemas.microsoft.com/office/drawing/2014/main" id="{F3A598D9-D412-4C15-A31C-3A4842B32E1F}"/>
              </a:ext>
            </a:extLst>
          </p:cNvPr>
          <p:cNvSpPr>
            <a:spLocks noGrp="1"/>
          </p:cNvSpPr>
          <p:nvPr>
            <p:ph type="body" sz="quarter" idx="39" hasCustomPrompt="1"/>
          </p:nvPr>
        </p:nvSpPr>
        <p:spPr>
          <a:xfrm>
            <a:off x="8680094" y="3263610"/>
            <a:ext cx="2118415" cy="332113"/>
          </a:xfrm>
          <a:prstGeom prst="rect">
            <a:avLst/>
          </a:prstGeom>
        </p:spPr>
        <p:txBody>
          <a:bodyPr anchor="b">
            <a:normAutofit/>
          </a:bodyPr>
          <a:lstStyle>
            <a:lvl1pPr marL="0" indent="0" algn="ctr">
              <a:buNone/>
              <a:defRPr sz="1400" cap="all" spc="100" baseline="0">
                <a:solidFill>
                  <a:schemeClr val="accent2"/>
                </a:solidFill>
                <a:latin typeface="+mj-lt"/>
              </a:defRPr>
            </a:lvl1pPr>
          </a:lstStyle>
          <a:p>
            <a:pPr lvl="0"/>
            <a:r>
              <a:rPr lang="en-US"/>
              <a:t>Add name</a:t>
            </a:r>
          </a:p>
        </p:txBody>
      </p:sp>
      <p:sp>
        <p:nvSpPr>
          <p:cNvPr id="73" name="Text Placeholder 10">
            <a:extLst>
              <a:ext uri="{FF2B5EF4-FFF2-40B4-BE49-F238E27FC236}">
                <a16:creationId xmlns:a16="http://schemas.microsoft.com/office/drawing/2014/main" id="{14A0A9AD-40F7-4203-917C-8BFBF4FCF2C0}"/>
              </a:ext>
            </a:extLst>
          </p:cNvPr>
          <p:cNvSpPr>
            <a:spLocks noGrp="1"/>
          </p:cNvSpPr>
          <p:nvPr>
            <p:ph type="body" sz="quarter" idx="40" hasCustomPrompt="1"/>
          </p:nvPr>
        </p:nvSpPr>
        <p:spPr>
          <a:xfrm>
            <a:off x="8680094" y="3579845"/>
            <a:ext cx="2118415" cy="390545"/>
          </a:xfrm>
          <a:prstGeom prst="rect">
            <a:avLst/>
          </a:prstGeom>
        </p:spPr>
        <p:txBody>
          <a:bodyPr anchor="t">
            <a:normAutofit/>
          </a:bodyPr>
          <a:lstStyle>
            <a:lvl1pPr marL="0" indent="0" algn="ctr">
              <a:buNone/>
              <a:defRPr sz="1200" cap="none" spc="100" baseline="0">
                <a:solidFill>
                  <a:schemeClr val="tx1"/>
                </a:solidFill>
                <a:latin typeface="+mn-lt"/>
              </a:defRPr>
            </a:lvl1pPr>
          </a:lstStyle>
          <a:p>
            <a:pPr lvl="0"/>
            <a:r>
              <a:rPr lang="en-US"/>
              <a:t>Add title</a:t>
            </a:r>
          </a:p>
        </p:txBody>
      </p:sp>
      <p:sp>
        <p:nvSpPr>
          <p:cNvPr id="74" name="Rectangle 73">
            <a:extLst>
              <a:ext uri="{FF2B5EF4-FFF2-40B4-BE49-F238E27FC236}">
                <a16:creationId xmlns:a16="http://schemas.microsoft.com/office/drawing/2014/main" id="{129E220D-4268-4E0B-B292-D87F92DF6ED3}"/>
              </a:ext>
            </a:extLst>
          </p:cNvPr>
          <p:cNvSpPr/>
          <p:nvPr userDrawn="1"/>
        </p:nvSpPr>
        <p:spPr>
          <a:xfrm>
            <a:off x="1947081" y="2272648"/>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Picture Placeholder 9">
            <a:extLst>
              <a:ext uri="{FF2B5EF4-FFF2-40B4-BE49-F238E27FC236}">
                <a16:creationId xmlns:a16="http://schemas.microsoft.com/office/drawing/2014/main" id="{2DB6BDC2-D18B-4AF7-9B33-2FB86D67A64A}"/>
              </a:ext>
            </a:extLst>
          </p:cNvPr>
          <p:cNvSpPr>
            <a:spLocks noGrp="1"/>
          </p:cNvSpPr>
          <p:nvPr>
            <p:ph type="pic" sz="quarter" idx="41" hasCustomPrompt="1"/>
          </p:nvPr>
        </p:nvSpPr>
        <p:spPr>
          <a:xfrm>
            <a:off x="2002390" y="4154796"/>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79" name="Rectangle 78">
            <a:extLst>
              <a:ext uri="{FF2B5EF4-FFF2-40B4-BE49-F238E27FC236}">
                <a16:creationId xmlns:a16="http://schemas.microsoft.com/office/drawing/2014/main" id="{CB9D855A-B11D-44DC-BBE1-7BA68BD18E68}"/>
              </a:ext>
            </a:extLst>
          </p:cNvPr>
          <p:cNvSpPr/>
          <p:nvPr userDrawn="1"/>
        </p:nvSpPr>
        <p:spPr>
          <a:xfrm>
            <a:off x="1947081" y="4100189"/>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Picture Placeholder 9">
            <a:extLst>
              <a:ext uri="{FF2B5EF4-FFF2-40B4-BE49-F238E27FC236}">
                <a16:creationId xmlns:a16="http://schemas.microsoft.com/office/drawing/2014/main" id="{D12B69C6-4468-4017-A141-0864B9065E88}"/>
              </a:ext>
            </a:extLst>
          </p:cNvPr>
          <p:cNvSpPr>
            <a:spLocks noGrp="1"/>
          </p:cNvSpPr>
          <p:nvPr>
            <p:ph type="pic" sz="quarter" idx="42" hasCustomPrompt="1"/>
          </p:nvPr>
        </p:nvSpPr>
        <p:spPr>
          <a:xfrm>
            <a:off x="4422929" y="2319234"/>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81" name="Rectangle 80">
            <a:extLst>
              <a:ext uri="{FF2B5EF4-FFF2-40B4-BE49-F238E27FC236}">
                <a16:creationId xmlns:a16="http://schemas.microsoft.com/office/drawing/2014/main" id="{E874C203-B833-4D0D-9674-D25DFA3F9606}"/>
              </a:ext>
            </a:extLst>
          </p:cNvPr>
          <p:cNvSpPr/>
          <p:nvPr userDrawn="1"/>
        </p:nvSpPr>
        <p:spPr>
          <a:xfrm>
            <a:off x="4367620" y="2264627"/>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Picture Placeholder 9">
            <a:extLst>
              <a:ext uri="{FF2B5EF4-FFF2-40B4-BE49-F238E27FC236}">
                <a16:creationId xmlns:a16="http://schemas.microsoft.com/office/drawing/2014/main" id="{0B83E94D-7A2E-4F82-9F6F-414BB1EE1F9D}"/>
              </a:ext>
            </a:extLst>
          </p:cNvPr>
          <p:cNvSpPr>
            <a:spLocks noGrp="1"/>
          </p:cNvSpPr>
          <p:nvPr>
            <p:ph type="pic" sz="quarter" idx="43" hasCustomPrompt="1"/>
          </p:nvPr>
        </p:nvSpPr>
        <p:spPr>
          <a:xfrm>
            <a:off x="4422929" y="4146775"/>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83" name="Rectangle 82">
            <a:extLst>
              <a:ext uri="{FF2B5EF4-FFF2-40B4-BE49-F238E27FC236}">
                <a16:creationId xmlns:a16="http://schemas.microsoft.com/office/drawing/2014/main" id="{454DE692-CD53-4D36-9E21-EDBFA9779183}"/>
              </a:ext>
            </a:extLst>
          </p:cNvPr>
          <p:cNvSpPr/>
          <p:nvPr userDrawn="1"/>
        </p:nvSpPr>
        <p:spPr>
          <a:xfrm>
            <a:off x="4367620" y="4092168"/>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Picture Placeholder 9">
            <a:extLst>
              <a:ext uri="{FF2B5EF4-FFF2-40B4-BE49-F238E27FC236}">
                <a16:creationId xmlns:a16="http://schemas.microsoft.com/office/drawing/2014/main" id="{722A2533-C7FE-4FF8-88EA-CC5A72E587E0}"/>
              </a:ext>
            </a:extLst>
          </p:cNvPr>
          <p:cNvSpPr>
            <a:spLocks noGrp="1"/>
          </p:cNvSpPr>
          <p:nvPr>
            <p:ph type="pic" sz="quarter" idx="44" hasCustomPrompt="1"/>
          </p:nvPr>
        </p:nvSpPr>
        <p:spPr>
          <a:xfrm>
            <a:off x="6843468" y="2323944"/>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85" name="Rectangle 84">
            <a:extLst>
              <a:ext uri="{FF2B5EF4-FFF2-40B4-BE49-F238E27FC236}">
                <a16:creationId xmlns:a16="http://schemas.microsoft.com/office/drawing/2014/main" id="{60564730-564F-4992-974D-020B105689EE}"/>
              </a:ext>
            </a:extLst>
          </p:cNvPr>
          <p:cNvSpPr/>
          <p:nvPr userDrawn="1"/>
        </p:nvSpPr>
        <p:spPr>
          <a:xfrm>
            <a:off x="6788159" y="2269337"/>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Picture Placeholder 9">
            <a:extLst>
              <a:ext uri="{FF2B5EF4-FFF2-40B4-BE49-F238E27FC236}">
                <a16:creationId xmlns:a16="http://schemas.microsoft.com/office/drawing/2014/main" id="{3FF1C129-85E6-40AA-8026-14C47F0F038C}"/>
              </a:ext>
            </a:extLst>
          </p:cNvPr>
          <p:cNvSpPr>
            <a:spLocks noGrp="1"/>
          </p:cNvSpPr>
          <p:nvPr>
            <p:ph type="pic" sz="quarter" idx="45" hasCustomPrompt="1"/>
          </p:nvPr>
        </p:nvSpPr>
        <p:spPr>
          <a:xfrm>
            <a:off x="6843468" y="4151485"/>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87" name="Rectangle 86">
            <a:extLst>
              <a:ext uri="{FF2B5EF4-FFF2-40B4-BE49-F238E27FC236}">
                <a16:creationId xmlns:a16="http://schemas.microsoft.com/office/drawing/2014/main" id="{3E7D63A3-3C58-4F80-B353-C26650B97F55}"/>
              </a:ext>
            </a:extLst>
          </p:cNvPr>
          <p:cNvSpPr/>
          <p:nvPr userDrawn="1"/>
        </p:nvSpPr>
        <p:spPr>
          <a:xfrm>
            <a:off x="6788159" y="4096878"/>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Picture Placeholder 9">
            <a:extLst>
              <a:ext uri="{FF2B5EF4-FFF2-40B4-BE49-F238E27FC236}">
                <a16:creationId xmlns:a16="http://schemas.microsoft.com/office/drawing/2014/main" id="{C78943C0-07AD-428D-A010-64CDDC815654}"/>
              </a:ext>
            </a:extLst>
          </p:cNvPr>
          <p:cNvSpPr>
            <a:spLocks noGrp="1"/>
          </p:cNvSpPr>
          <p:nvPr>
            <p:ph type="pic" sz="quarter" idx="46" hasCustomPrompt="1"/>
          </p:nvPr>
        </p:nvSpPr>
        <p:spPr>
          <a:xfrm>
            <a:off x="9264007" y="2315923"/>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89" name="Rectangle 88">
            <a:extLst>
              <a:ext uri="{FF2B5EF4-FFF2-40B4-BE49-F238E27FC236}">
                <a16:creationId xmlns:a16="http://schemas.microsoft.com/office/drawing/2014/main" id="{44D0D2B8-EB2F-407A-A7DF-29BF878D0C97}"/>
              </a:ext>
            </a:extLst>
          </p:cNvPr>
          <p:cNvSpPr/>
          <p:nvPr userDrawn="1"/>
        </p:nvSpPr>
        <p:spPr>
          <a:xfrm>
            <a:off x="9208698" y="2261316"/>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Picture Placeholder 9">
            <a:extLst>
              <a:ext uri="{FF2B5EF4-FFF2-40B4-BE49-F238E27FC236}">
                <a16:creationId xmlns:a16="http://schemas.microsoft.com/office/drawing/2014/main" id="{9F5D0399-2186-4D0F-B2B6-FB29536013E2}"/>
              </a:ext>
            </a:extLst>
          </p:cNvPr>
          <p:cNvSpPr>
            <a:spLocks noGrp="1"/>
          </p:cNvSpPr>
          <p:nvPr>
            <p:ph type="pic" sz="quarter" idx="47" hasCustomPrompt="1"/>
          </p:nvPr>
        </p:nvSpPr>
        <p:spPr>
          <a:xfrm>
            <a:off x="9264007" y="4143464"/>
            <a:ext cx="950588" cy="685062"/>
          </a:xfrm>
          <a:prstGeom prst="rect">
            <a:avLst/>
          </a:prstGeom>
        </p:spPr>
        <p:txBody>
          <a:bodyPr anchor="ctr">
            <a:normAutofit/>
          </a:bodyPr>
          <a:lstStyle>
            <a:lvl1pPr marL="0" indent="0" algn="ctr">
              <a:buNone/>
              <a:defRPr sz="1200"/>
            </a:lvl1pPr>
          </a:lstStyle>
          <a:p>
            <a:r>
              <a:rPr lang="en-US" dirty="0"/>
              <a:t>Click to add photo</a:t>
            </a:r>
          </a:p>
        </p:txBody>
      </p:sp>
      <p:sp>
        <p:nvSpPr>
          <p:cNvPr id="91" name="Rectangle 90">
            <a:extLst>
              <a:ext uri="{FF2B5EF4-FFF2-40B4-BE49-F238E27FC236}">
                <a16:creationId xmlns:a16="http://schemas.microsoft.com/office/drawing/2014/main" id="{A161A1AC-702C-4209-BE7C-E51F7434B5B5}"/>
              </a:ext>
            </a:extLst>
          </p:cNvPr>
          <p:cNvSpPr/>
          <p:nvPr userDrawn="1"/>
        </p:nvSpPr>
        <p:spPr>
          <a:xfrm>
            <a:off x="9208698" y="4088857"/>
            <a:ext cx="1061206" cy="794276"/>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itle 1">
            <a:extLst>
              <a:ext uri="{FF2B5EF4-FFF2-40B4-BE49-F238E27FC236}">
                <a16:creationId xmlns:a16="http://schemas.microsoft.com/office/drawing/2014/main" id="{8ADA00ED-298B-444A-A7F5-508EDBA56FC5}"/>
              </a:ext>
            </a:extLst>
          </p:cNvPr>
          <p:cNvSpPr>
            <a:spLocks noGrp="1"/>
          </p:cNvSpPr>
          <p:nvPr>
            <p:ph type="title" hasCustomPrompt="1"/>
          </p:nvPr>
        </p:nvSpPr>
        <p:spPr>
          <a:xfrm>
            <a:off x="2452698" y="1187753"/>
            <a:ext cx="7286604" cy="634323"/>
          </a:xfrm>
        </p:spPr>
        <p:txBody>
          <a:bodyPr anchor="t">
            <a:normAutofit/>
          </a:bodyPr>
          <a:lstStyle>
            <a:lvl1pPr algn="ctr">
              <a:lnSpc>
                <a:spcPct val="125000"/>
              </a:lnSpc>
              <a:defRPr sz="2800"/>
            </a:lvl1pPr>
          </a:lstStyle>
          <a:p>
            <a:r>
              <a:rPr lang="en-US" dirty="0"/>
              <a:t>Click to add title</a:t>
            </a:r>
          </a:p>
        </p:txBody>
      </p:sp>
    </p:spTree>
    <p:extLst>
      <p:ext uri="{BB962C8B-B14F-4D97-AF65-F5344CB8AC3E}">
        <p14:creationId xmlns:p14="http://schemas.microsoft.com/office/powerpoint/2010/main" val="19778866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B39EBB-0E34-00D0-C0EE-363763011D04}"/>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67F0A90E-E35C-0EB3-94AA-D92DC106430D}"/>
              </a:ext>
            </a:extLst>
          </p:cNvPr>
          <p:cNvSpPr/>
          <p:nvPr userDrawn="1"/>
        </p:nvSpPr>
        <p:spPr>
          <a:xfrm>
            <a:off x="5221818" y="2327275"/>
            <a:ext cx="2175933" cy="1511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423E6B79-99CC-D7C4-18ED-94A04153AFC9}"/>
              </a:ext>
            </a:extLst>
          </p:cNvPr>
          <p:cNvSpPr/>
          <p:nvPr userDrawn="1"/>
        </p:nvSpPr>
        <p:spPr>
          <a:xfrm>
            <a:off x="7469718" y="3917951"/>
            <a:ext cx="2175933" cy="22828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3917951"/>
            <a:ext cx="6915151" cy="2268337"/>
          </a:xfrm>
        </p:spPr>
        <p:txBody>
          <a:bodyPr/>
          <a:lstStyle>
            <a:lvl1pPr>
              <a:defRPr sz="4500">
                <a:solidFill>
                  <a:schemeClr val="tx1"/>
                </a:solidFill>
              </a:defRPr>
            </a:lvl1pPr>
          </a:lstStyle>
          <a:p>
            <a:r>
              <a:rPr lang="en-US" noProof="0"/>
              <a:t>Click to edit Master title style</a:t>
            </a:r>
          </a:p>
        </p:txBody>
      </p:sp>
      <p:sp>
        <p:nvSpPr>
          <p:cNvPr id="33" name="Picture Placeholder 32"/>
          <p:cNvSpPr>
            <a:spLocks noGrp="1"/>
          </p:cNvSpPr>
          <p:nvPr>
            <p:ph type="pic" sz="quarter" idx="21"/>
          </p:nvPr>
        </p:nvSpPr>
        <p:spPr>
          <a:xfrm>
            <a:off x="371476" y="260351"/>
            <a:ext cx="11520489" cy="5940424"/>
          </a:xfrm>
          <a:custGeom>
            <a:avLst/>
            <a:gdLst>
              <a:gd name="connsiteX0" fmla="*/ 9344026 w 11520489"/>
              <a:gd name="connsiteY0" fmla="*/ 3657598 h 5940424"/>
              <a:gd name="connsiteX1" fmla="*/ 11520489 w 11520489"/>
              <a:gd name="connsiteY1" fmla="*/ 3657598 h 5940424"/>
              <a:gd name="connsiteX2" fmla="*/ 11520489 w 11520489"/>
              <a:gd name="connsiteY2" fmla="*/ 5940424 h 5940424"/>
              <a:gd name="connsiteX3" fmla="*/ 9344026 w 11520489"/>
              <a:gd name="connsiteY3" fmla="*/ 5940424 h 5940424"/>
              <a:gd name="connsiteX4" fmla="*/ 9344026 w 11520489"/>
              <a:gd name="connsiteY4" fmla="*/ 2066924 h 5940424"/>
              <a:gd name="connsiteX5" fmla="*/ 11520489 w 11520489"/>
              <a:gd name="connsiteY5" fmla="*/ 2066924 h 5940424"/>
              <a:gd name="connsiteX6" fmla="*/ 11520489 w 11520489"/>
              <a:gd name="connsiteY6" fmla="*/ 3578224 h 5940424"/>
              <a:gd name="connsiteX7" fmla="*/ 9344026 w 11520489"/>
              <a:gd name="connsiteY7" fmla="*/ 3578224 h 5940424"/>
              <a:gd name="connsiteX8" fmla="*/ 7097365 w 11520489"/>
              <a:gd name="connsiteY8" fmla="*/ 2066924 h 5940424"/>
              <a:gd name="connsiteX9" fmla="*/ 9273828 w 11520489"/>
              <a:gd name="connsiteY9" fmla="*/ 2066924 h 5940424"/>
              <a:gd name="connsiteX10" fmla="*/ 9273828 w 11520489"/>
              <a:gd name="connsiteY10" fmla="*/ 3578224 h 5940424"/>
              <a:gd name="connsiteX11" fmla="*/ 7097365 w 11520489"/>
              <a:gd name="connsiteY11" fmla="*/ 3578224 h 5940424"/>
              <a:gd name="connsiteX12" fmla="*/ 2604044 w 11520489"/>
              <a:gd name="connsiteY12" fmla="*/ 2066923 h 5940424"/>
              <a:gd name="connsiteX13" fmla="*/ 4780506 w 11520489"/>
              <a:gd name="connsiteY13" fmla="*/ 2066923 h 5940424"/>
              <a:gd name="connsiteX14" fmla="*/ 4780506 w 11520489"/>
              <a:gd name="connsiteY14" fmla="*/ 3578222 h 5940424"/>
              <a:gd name="connsiteX15" fmla="*/ 2604044 w 11520489"/>
              <a:gd name="connsiteY15" fmla="*/ 3578222 h 5940424"/>
              <a:gd name="connsiteX16" fmla="*/ 0 w 11520489"/>
              <a:gd name="connsiteY16" fmla="*/ 2066923 h 5940424"/>
              <a:gd name="connsiteX17" fmla="*/ 2533843 w 11520489"/>
              <a:gd name="connsiteY17" fmla="*/ 2066923 h 5940424"/>
              <a:gd name="connsiteX18" fmla="*/ 2533843 w 11520489"/>
              <a:gd name="connsiteY18" fmla="*/ 3578222 h 5940424"/>
              <a:gd name="connsiteX19" fmla="*/ 0 w 11520489"/>
              <a:gd name="connsiteY19" fmla="*/ 3578222 h 5940424"/>
              <a:gd name="connsiteX20" fmla="*/ 2604046 w 11520489"/>
              <a:gd name="connsiteY20" fmla="*/ 0 h 5940424"/>
              <a:gd name="connsiteX21" fmla="*/ 4780509 w 11520489"/>
              <a:gd name="connsiteY21" fmla="*/ 0 h 5940424"/>
              <a:gd name="connsiteX22" fmla="*/ 4780509 w 11520489"/>
              <a:gd name="connsiteY22" fmla="*/ 1987550 h 5940424"/>
              <a:gd name="connsiteX23" fmla="*/ 2604046 w 11520489"/>
              <a:gd name="connsiteY23" fmla="*/ 1987550 h 5940424"/>
              <a:gd name="connsiteX24" fmla="*/ 2 w 11520489"/>
              <a:gd name="connsiteY24" fmla="*/ 0 h 5940424"/>
              <a:gd name="connsiteX25" fmla="*/ 2533845 w 11520489"/>
              <a:gd name="connsiteY25" fmla="*/ 0 h 5940424"/>
              <a:gd name="connsiteX26" fmla="*/ 2533845 w 11520489"/>
              <a:gd name="connsiteY26" fmla="*/ 1987550 h 5940424"/>
              <a:gd name="connsiteX27" fmla="*/ 2 w 11520489"/>
              <a:gd name="connsiteY27" fmla="*/ 1987550 h 5940424"/>
              <a:gd name="connsiteX28" fmla="*/ 7097365 w 11520489"/>
              <a:gd name="connsiteY28" fmla="*/ 0 h 5940424"/>
              <a:gd name="connsiteX29" fmla="*/ 9273828 w 11520489"/>
              <a:gd name="connsiteY29" fmla="*/ 0 h 5940424"/>
              <a:gd name="connsiteX30" fmla="*/ 9273828 w 11520489"/>
              <a:gd name="connsiteY30" fmla="*/ 1987550 h 5940424"/>
              <a:gd name="connsiteX31" fmla="*/ 7097365 w 11520489"/>
              <a:gd name="connsiteY31" fmla="*/ 1987550 h 5940424"/>
              <a:gd name="connsiteX32" fmla="*/ 4850705 w 11520489"/>
              <a:gd name="connsiteY32" fmla="*/ 0 h 5940424"/>
              <a:gd name="connsiteX33" fmla="*/ 7027168 w 11520489"/>
              <a:gd name="connsiteY33" fmla="*/ 0 h 5940424"/>
              <a:gd name="connsiteX34" fmla="*/ 7027168 w 11520489"/>
              <a:gd name="connsiteY34" fmla="*/ 1987550 h 5940424"/>
              <a:gd name="connsiteX35" fmla="*/ 4850705 w 11520489"/>
              <a:gd name="connsiteY35" fmla="*/ 1987550 h 5940424"/>
              <a:gd name="connsiteX36" fmla="*/ 9344025 w 11520489"/>
              <a:gd name="connsiteY36" fmla="*/ 0 h 5940424"/>
              <a:gd name="connsiteX37" fmla="*/ 11520488 w 11520489"/>
              <a:gd name="connsiteY37" fmla="*/ 0 h 5940424"/>
              <a:gd name="connsiteX38" fmla="*/ 11520488 w 11520489"/>
              <a:gd name="connsiteY38" fmla="*/ 1987550 h 5940424"/>
              <a:gd name="connsiteX39" fmla="*/ 9344025 w 11520489"/>
              <a:gd name="connsiteY39" fmla="*/ 1987550 h 594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520489" h="5940424">
                <a:moveTo>
                  <a:pt x="9344026" y="3657598"/>
                </a:moveTo>
                <a:lnTo>
                  <a:pt x="11520489" y="3657598"/>
                </a:lnTo>
                <a:lnTo>
                  <a:pt x="11520489" y="5940424"/>
                </a:lnTo>
                <a:lnTo>
                  <a:pt x="9344026" y="5940424"/>
                </a:lnTo>
                <a:close/>
                <a:moveTo>
                  <a:pt x="9344026" y="2066924"/>
                </a:moveTo>
                <a:lnTo>
                  <a:pt x="11520489" y="2066924"/>
                </a:lnTo>
                <a:lnTo>
                  <a:pt x="11520489" y="3578224"/>
                </a:lnTo>
                <a:lnTo>
                  <a:pt x="9344026" y="3578224"/>
                </a:lnTo>
                <a:close/>
                <a:moveTo>
                  <a:pt x="7097365" y="2066924"/>
                </a:moveTo>
                <a:lnTo>
                  <a:pt x="9273828" y="2066924"/>
                </a:lnTo>
                <a:lnTo>
                  <a:pt x="9273828" y="3578224"/>
                </a:lnTo>
                <a:lnTo>
                  <a:pt x="7097365" y="3578224"/>
                </a:lnTo>
                <a:close/>
                <a:moveTo>
                  <a:pt x="2604044" y="2066923"/>
                </a:moveTo>
                <a:lnTo>
                  <a:pt x="4780506" y="2066923"/>
                </a:lnTo>
                <a:lnTo>
                  <a:pt x="4780506" y="3578222"/>
                </a:lnTo>
                <a:lnTo>
                  <a:pt x="2604044" y="3578222"/>
                </a:lnTo>
                <a:close/>
                <a:moveTo>
                  <a:pt x="0" y="2066923"/>
                </a:moveTo>
                <a:lnTo>
                  <a:pt x="2533843" y="2066923"/>
                </a:lnTo>
                <a:lnTo>
                  <a:pt x="2533843" y="3578222"/>
                </a:lnTo>
                <a:lnTo>
                  <a:pt x="0" y="3578222"/>
                </a:lnTo>
                <a:close/>
                <a:moveTo>
                  <a:pt x="2604046" y="0"/>
                </a:moveTo>
                <a:lnTo>
                  <a:pt x="4780509" y="0"/>
                </a:lnTo>
                <a:lnTo>
                  <a:pt x="4780509" y="1987550"/>
                </a:lnTo>
                <a:lnTo>
                  <a:pt x="2604046" y="1987550"/>
                </a:lnTo>
                <a:close/>
                <a:moveTo>
                  <a:pt x="2" y="0"/>
                </a:moveTo>
                <a:lnTo>
                  <a:pt x="2533845" y="0"/>
                </a:lnTo>
                <a:lnTo>
                  <a:pt x="2533845" y="1987550"/>
                </a:lnTo>
                <a:lnTo>
                  <a:pt x="2" y="1987550"/>
                </a:lnTo>
                <a:close/>
                <a:moveTo>
                  <a:pt x="7097365" y="0"/>
                </a:moveTo>
                <a:lnTo>
                  <a:pt x="9273828" y="0"/>
                </a:lnTo>
                <a:lnTo>
                  <a:pt x="9273828" y="1987550"/>
                </a:lnTo>
                <a:lnTo>
                  <a:pt x="7097365" y="1987550"/>
                </a:lnTo>
                <a:close/>
                <a:moveTo>
                  <a:pt x="4850705" y="0"/>
                </a:moveTo>
                <a:lnTo>
                  <a:pt x="7027168" y="0"/>
                </a:lnTo>
                <a:lnTo>
                  <a:pt x="7027168" y="1987550"/>
                </a:lnTo>
                <a:lnTo>
                  <a:pt x="4850705" y="1987550"/>
                </a:lnTo>
                <a:close/>
                <a:moveTo>
                  <a:pt x="9344025" y="0"/>
                </a:moveTo>
                <a:lnTo>
                  <a:pt x="11520488" y="0"/>
                </a:lnTo>
                <a:lnTo>
                  <a:pt x="11520488" y="1987550"/>
                </a:lnTo>
                <a:lnTo>
                  <a:pt x="9344025" y="1987550"/>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6506394D-D200-4E23-22D1-7E127CDA39FA}"/>
              </a:ext>
            </a:extLst>
          </p:cNvPr>
          <p:cNvSpPr>
            <a:spLocks noGrp="1"/>
          </p:cNvSpPr>
          <p:nvPr>
            <p:ph type="sldNum" sz="quarter" idx="22"/>
          </p:nvPr>
        </p:nvSpPr>
        <p:spPr/>
        <p:txBody>
          <a:bodyPr/>
          <a:lstStyle>
            <a:lvl1pPr>
              <a:defRPr/>
            </a:lvl1pPr>
          </a:lstStyle>
          <a:p>
            <a:pPr>
              <a:defRPr/>
            </a:pPr>
            <a:fld id="{4C4AD6A8-0AC4-446A-977F-35BC22C59141}" type="slidenum">
              <a:rPr lang="en-US"/>
              <a:pPr>
                <a:defRPr/>
              </a:pPr>
              <a:t>‹#›</a:t>
            </a:fld>
            <a:endParaRPr lang="en-US" dirty="0"/>
          </a:p>
        </p:txBody>
      </p:sp>
    </p:spTree>
    <p:extLst>
      <p:ext uri="{BB962C8B-B14F-4D97-AF65-F5344CB8AC3E}">
        <p14:creationId xmlns:p14="http://schemas.microsoft.com/office/powerpoint/2010/main" val="386224060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27BDFC2-1AE4-8076-974C-2286E531BE4C}"/>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F5C1E0FB-EBC3-4260-240F-0181509C4658}"/>
              </a:ext>
            </a:extLst>
          </p:cNvPr>
          <p:cNvSpPr/>
          <p:nvPr userDrawn="1"/>
        </p:nvSpPr>
        <p:spPr>
          <a:xfrm>
            <a:off x="0" y="1"/>
            <a:ext cx="12192000" cy="2847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57489101-F5C2-0D28-B706-53662276C613}"/>
              </a:ext>
            </a:extLst>
          </p:cNvPr>
          <p:cNvSpPr/>
          <p:nvPr userDrawn="1"/>
        </p:nvSpPr>
        <p:spPr>
          <a:xfrm>
            <a:off x="5795434" y="3914776"/>
            <a:ext cx="601133" cy="290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876300" y="4406207"/>
            <a:ext cx="10439400" cy="1175444"/>
          </a:xfrm>
        </p:spPr>
        <p:txBody>
          <a:bodyPr/>
          <a:lstStyle>
            <a:lvl1pPr algn="ctr">
              <a:defRPr sz="4500">
                <a:solidFill>
                  <a:schemeClr val="accent1"/>
                </a:solidFill>
              </a:defRPr>
            </a:lvl1pPr>
          </a:lstStyle>
          <a:p>
            <a:r>
              <a:rPr lang="en-US" noProof="0"/>
              <a:t>Click to edit Master title style</a:t>
            </a:r>
          </a:p>
        </p:txBody>
      </p:sp>
      <p:sp>
        <p:nvSpPr>
          <p:cNvPr id="8" name="Picture Placeholder 6"/>
          <p:cNvSpPr>
            <a:spLocks noGrp="1"/>
          </p:cNvSpPr>
          <p:nvPr>
            <p:ph type="pic" sz="quarter" idx="13"/>
          </p:nvPr>
        </p:nvSpPr>
        <p:spPr>
          <a:xfrm>
            <a:off x="371476" y="260352"/>
            <a:ext cx="11520488" cy="365759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FA10AAEC-EA53-7001-639A-F856DAA11C7F}"/>
              </a:ext>
            </a:extLst>
          </p:cNvPr>
          <p:cNvSpPr>
            <a:spLocks noGrp="1"/>
          </p:cNvSpPr>
          <p:nvPr>
            <p:ph type="sldNum" sz="quarter" idx="14"/>
          </p:nvPr>
        </p:nvSpPr>
        <p:spPr/>
        <p:txBody>
          <a:bodyPr/>
          <a:lstStyle>
            <a:lvl1pPr>
              <a:defRPr/>
            </a:lvl1pPr>
          </a:lstStyle>
          <a:p>
            <a:pPr>
              <a:defRPr/>
            </a:pPr>
            <a:fld id="{72FBAA88-C428-40AC-8C5C-3F2C481C987A}" type="slidenum">
              <a:rPr lang="en-US"/>
              <a:pPr>
                <a:defRPr/>
              </a:pPr>
              <a:t>‹#›</a:t>
            </a:fld>
            <a:endParaRPr lang="en-US" dirty="0"/>
          </a:p>
        </p:txBody>
      </p:sp>
    </p:spTree>
    <p:extLst>
      <p:ext uri="{BB962C8B-B14F-4D97-AF65-F5344CB8AC3E}">
        <p14:creationId xmlns:p14="http://schemas.microsoft.com/office/powerpoint/2010/main" val="24622164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A5AB53-7C33-928B-029A-13EBBF19289F}"/>
              </a:ext>
            </a:extLst>
          </p:cNvPr>
          <p:cNvSpPr/>
          <p:nvPr userDrawn="1"/>
        </p:nvSpPr>
        <p:spPr>
          <a:xfrm>
            <a:off x="370417" y="1527175"/>
            <a:ext cx="3596216" cy="4562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C83C3643-9FDF-B66F-65BC-6C0EB84966FD}"/>
              </a:ext>
            </a:extLst>
          </p:cNvPr>
          <p:cNvSpPr/>
          <p:nvPr userDrawn="1"/>
        </p:nvSpPr>
        <p:spPr>
          <a:xfrm>
            <a:off x="8225368" y="1527175"/>
            <a:ext cx="3596217" cy="45624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1025" y="1724025"/>
            <a:ext cx="3143251" cy="41910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451283" y="1712119"/>
            <a:ext cx="3142800" cy="41910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6"/>
          <p:cNvSpPr>
            <a:spLocks noGrp="1"/>
          </p:cNvSpPr>
          <p:nvPr>
            <p:ph type="pic" sz="quarter" idx="13"/>
          </p:nvPr>
        </p:nvSpPr>
        <p:spPr>
          <a:xfrm>
            <a:off x="3967164" y="1233488"/>
            <a:ext cx="4257675" cy="514826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Slide Number Placeholder 6">
            <a:extLst>
              <a:ext uri="{FF2B5EF4-FFF2-40B4-BE49-F238E27FC236}">
                <a16:creationId xmlns:a16="http://schemas.microsoft.com/office/drawing/2014/main" id="{18DE08BE-B531-A391-F990-901FD3C2CDC0}"/>
              </a:ext>
            </a:extLst>
          </p:cNvPr>
          <p:cNvSpPr>
            <a:spLocks noGrp="1"/>
          </p:cNvSpPr>
          <p:nvPr>
            <p:ph type="sldNum" sz="quarter" idx="14"/>
          </p:nvPr>
        </p:nvSpPr>
        <p:spPr/>
        <p:txBody>
          <a:bodyPr/>
          <a:lstStyle>
            <a:lvl1pPr>
              <a:defRPr/>
            </a:lvl1pPr>
          </a:lstStyle>
          <a:p>
            <a:pPr>
              <a:defRPr/>
            </a:pPr>
            <a:fld id="{124F9154-47B5-48D2-A769-AB494DD110C0}" type="slidenum">
              <a:rPr lang="en-US"/>
              <a:pPr>
                <a:defRPr/>
              </a:pPr>
              <a:t>‹#›</a:t>
            </a:fld>
            <a:endParaRPr lang="en-US" dirty="0"/>
          </a:p>
        </p:txBody>
      </p:sp>
    </p:spTree>
    <p:extLst>
      <p:ext uri="{BB962C8B-B14F-4D97-AF65-F5344CB8AC3E}">
        <p14:creationId xmlns:p14="http://schemas.microsoft.com/office/powerpoint/2010/main" val="419148669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CED420-893E-E599-361B-16EAE8688241}"/>
              </a:ext>
            </a:extLst>
          </p:cNvPr>
          <p:cNvSpPr/>
          <p:nvPr userDrawn="1"/>
        </p:nvSpPr>
        <p:spPr>
          <a:xfrm>
            <a:off x="6201834" y="1233489"/>
            <a:ext cx="5619751" cy="27336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BA41236B-6F77-D1E4-6ADC-9F4EC9937472}"/>
              </a:ext>
            </a:extLst>
          </p:cNvPr>
          <p:cNvSpPr/>
          <p:nvPr userDrawn="1"/>
        </p:nvSpPr>
        <p:spPr>
          <a:xfrm>
            <a:off x="372534" y="3643314"/>
            <a:ext cx="5757333"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half" idx="2"/>
          </p:nvPr>
        </p:nvSpPr>
        <p:spPr>
          <a:xfrm>
            <a:off x="6383056" y="1357414"/>
            <a:ext cx="5255193" cy="240486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6"/>
          <p:cNvSpPr>
            <a:spLocks noGrp="1"/>
          </p:cNvSpPr>
          <p:nvPr>
            <p:ph type="pic" sz="quarter" idx="13"/>
          </p:nvPr>
        </p:nvSpPr>
        <p:spPr>
          <a:xfrm>
            <a:off x="371477" y="1233488"/>
            <a:ext cx="5757863" cy="24156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1" name="Picture Placeholder 6"/>
          <p:cNvSpPr>
            <a:spLocks noGrp="1"/>
          </p:cNvSpPr>
          <p:nvPr>
            <p:ph type="pic" sz="quarter" idx="14"/>
          </p:nvPr>
        </p:nvSpPr>
        <p:spPr>
          <a:xfrm>
            <a:off x="6200775" y="3967165"/>
            <a:ext cx="5619751" cy="24145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Content Placeholder 2"/>
          <p:cNvSpPr>
            <a:spLocks noGrp="1"/>
          </p:cNvSpPr>
          <p:nvPr>
            <p:ph sz="half" idx="1"/>
          </p:nvPr>
        </p:nvSpPr>
        <p:spPr>
          <a:xfrm>
            <a:off x="622407" y="3848474"/>
            <a:ext cx="5256000" cy="24048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DFAEAF09-ACA0-7F3E-3E18-7161133D6F41}"/>
              </a:ext>
            </a:extLst>
          </p:cNvPr>
          <p:cNvSpPr>
            <a:spLocks noGrp="1"/>
          </p:cNvSpPr>
          <p:nvPr>
            <p:ph type="sldNum" sz="quarter" idx="15"/>
          </p:nvPr>
        </p:nvSpPr>
        <p:spPr/>
        <p:txBody>
          <a:bodyPr/>
          <a:lstStyle>
            <a:lvl1pPr>
              <a:defRPr/>
            </a:lvl1pPr>
          </a:lstStyle>
          <a:p>
            <a:pPr>
              <a:defRPr/>
            </a:pPr>
            <a:fld id="{0A34C0F7-96E3-4939-A488-033A4D77184E}" type="slidenum">
              <a:rPr lang="en-US"/>
              <a:pPr>
                <a:defRPr/>
              </a:pPr>
              <a:t>‹#›</a:t>
            </a:fld>
            <a:endParaRPr lang="en-US" dirty="0"/>
          </a:p>
        </p:txBody>
      </p:sp>
    </p:spTree>
    <p:extLst>
      <p:ext uri="{BB962C8B-B14F-4D97-AF65-F5344CB8AC3E}">
        <p14:creationId xmlns:p14="http://schemas.microsoft.com/office/powerpoint/2010/main" val="89239510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D7BD58-40ED-1B18-09BF-50D97E88A8A3}"/>
              </a:ext>
            </a:extLst>
          </p:cNvPr>
          <p:cNvSpPr/>
          <p:nvPr userDrawn="1"/>
        </p:nvSpPr>
        <p:spPr>
          <a:xfrm>
            <a:off x="370417" y="3643314"/>
            <a:ext cx="11521016"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6" name="Straight Connector 5">
            <a:extLst>
              <a:ext uri="{FF2B5EF4-FFF2-40B4-BE49-F238E27FC236}">
                <a16:creationId xmlns:a16="http://schemas.microsoft.com/office/drawing/2014/main" id="{D255F9FA-E8E0-6FB1-D839-73CCEC6BC45F}"/>
              </a:ext>
            </a:extLst>
          </p:cNvPr>
          <p:cNvCxnSpPr/>
          <p:nvPr userDrawn="1"/>
        </p:nvCxnSpPr>
        <p:spPr>
          <a:xfrm>
            <a:off x="6131984" y="3775075"/>
            <a:ext cx="0" cy="24717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5" y="1233490"/>
            <a:ext cx="11520488" cy="2381361"/>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4" name="Content Placeholder 3"/>
          <p:cNvSpPr>
            <a:spLocks noGrp="1"/>
          </p:cNvSpPr>
          <p:nvPr>
            <p:ph sz="half" idx="2"/>
          </p:nvPr>
        </p:nvSpPr>
        <p:spPr>
          <a:xfrm>
            <a:off x="6383056" y="3808206"/>
            <a:ext cx="5255193" cy="240486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sz="half" idx="1"/>
          </p:nvPr>
        </p:nvSpPr>
        <p:spPr>
          <a:xfrm>
            <a:off x="622407" y="3808236"/>
            <a:ext cx="5256000" cy="24048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50D33E97-AA8E-93F4-A7D0-D05D32ABDF9D}"/>
              </a:ext>
            </a:extLst>
          </p:cNvPr>
          <p:cNvSpPr>
            <a:spLocks noGrp="1"/>
          </p:cNvSpPr>
          <p:nvPr>
            <p:ph type="sldNum" sz="quarter" idx="14"/>
          </p:nvPr>
        </p:nvSpPr>
        <p:spPr/>
        <p:txBody>
          <a:bodyPr/>
          <a:lstStyle>
            <a:lvl1pPr>
              <a:defRPr/>
            </a:lvl1pPr>
          </a:lstStyle>
          <a:p>
            <a:pPr>
              <a:defRPr/>
            </a:pPr>
            <a:fld id="{3D8EB201-2A75-4D00-892D-C1F2A18ECA53}" type="slidenum">
              <a:rPr lang="en-US"/>
              <a:pPr>
                <a:defRPr/>
              </a:pPr>
              <a:t>‹#›</a:t>
            </a:fld>
            <a:endParaRPr lang="en-US" dirty="0"/>
          </a:p>
        </p:txBody>
      </p:sp>
    </p:spTree>
    <p:extLst>
      <p:ext uri="{BB962C8B-B14F-4D97-AF65-F5344CB8AC3E}">
        <p14:creationId xmlns:p14="http://schemas.microsoft.com/office/powerpoint/2010/main" val="399061944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8186614-8715-23C2-F601-4B496A90613B}"/>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C8F59E22-2D07-7341-859C-771178EC7EF4}"/>
              </a:ext>
            </a:extLst>
          </p:cNvPr>
          <p:cNvSpPr/>
          <p:nvPr userDrawn="1"/>
        </p:nvSpPr>
        <p:spPr>
          <a:xfrm>
            <a:off x="7162801" y="3052763"/>
            <a:ext cx="1369484" cy="1130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097AB7B8-2981-67DE-27AC-4C5492B613AD}"/>
              </a:ext>
            </a:extLst>
          </p:cNvPr>
          <p:cNvSpPr/>
          <p:nvPr userDrawn="1"/>
        </p:nvSpPr>
        <p:spPr>
          <a:xfrm>
            <a:off x="6210301" y="2027238"/>
            <a:ext cx="1073151" cy="919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C1EDF43C-4163-9267-11A4-25E72E8DF364}"/>
              </a:ext>
            </a:extLst>
          </p:cNvPr>
          <p:cNvSpPr/>
          <p:nvPr userDrawn="1"/>
        </p:nvSpPr>
        <p:spPr>
          <a:xfrm>
            <a:off x="8661401" y="4056064"/>
            <a:ext cx="1073151" cy="917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9" name="Straight Connector 8">
            <a:extLst>
              <a:ext uri="{FF2B5EF4-FFF2-40B4-BE49-F238E27FC236}">
                <a16:creationId xmlns:a16="http://schemas.microsoft.com/office/drawing/2014/main" id="{F68CD638-F615-BE94-410B-82ABC8BE884D}"/>
              </a:ext>
            </a:extLst>
          </p:cNvPr>
          <p:cNvCxnSpPr>
            <a:cxnSpLocks/>
          </p:cNvCxnSpPr>
          <p:nvPr userDrawn="1"/>
        </p:nvCxnSpPr>
        <p:spPr>
          <a:xfrm>
            <a:off x="3452284" y="3106739"/>
            <a:ext cx="0" cy="309403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EF514E3-CE69-4271-FFCA-7070A029EF86}"/>
              </a:ext>
            </a:extLst>
          </p:cNvPr>
          <p:cNvSpPr/>
          <p:nvPr userDrawn="1"/>
        </p:nvSpPr>
        <p:spPr>
          <a:xfrm>
            <a:off x="1" y="1406526"/>
            <a:ext cx="30056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1334424"/>
            <a:ext cx="4448175" cy="1520824"/>
          </a:xfrm>
        </p:spPr>
        <p:txBody>
          <a:bodyPr anchor="b">
            <a:noAutofit/>
          </a:bodyPr>
          <a:lstStyle>
            <a:lvl1pPr>
              <a:defRPr sz="2700"/>
            </a:lvl1pPr>
          </a:lstStyle>
          <a:p>
            <a:r>
              <a:rPr lang="en-US" noProof="0"/>
              <a:t>Click to edit Master title style</a:t>
            </a:r>
          </a:p>
        </p:txBody>
      </p:sp>
      <p:sp>
        <p:nvSpPr>
          <p:cNvPr id="4" name="Content Placeholder 3"/>
          <p:cNvSpPr>
            <a:spLocks noGrp="1"/>
          </p:cNvSpPr>
          <p:nvPr>
            <p:ph sz="half" idx="2"/>
          </p:nvPr>
        </p:nvSpPr>
        <p:spPr>
          <a:xfrm>
            <a:off x="3609565" y="3118777"/>
            <a:ext cx="2927311" cy="3081999"/>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ontent Placeholder 2"/>
          <p:cNvSpPr>
            <a:spLocks noGrp="1"/>
          </p:cNvSpPr>
          <p:nvPr>
            <p:ph sz="half" idx="1"/>
          </p:nvPr>
        </p:nvSpPr>
        <p:spPr>
          <a:xfrm>
            <a:off x="371475" y="3118776"/>
            <a:ext cx="2926800" cy="3081922"/>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Picture Placeholder 24"/>
          <p:cNvSpPr>
            <a:spLocks noGrp="1"/>
          </p:cNvSpPr>
          <p:nvPr>
            <p:ph type="pic" sz="quarter" idx="15"/>
          </p:nvPr>
        </p:nvSpPr>
        <p:spPr>
          <a:xfrm>
            <a:off x="4908417" y="-4277"/>
            <a:ext cx="7283585" cy="6204974"/>
          </a:xfrm>
          <a:custGeom>
            <a:avLst/>
            <a:gdLst>
              <a:gd name="connsiteX0" fmla="*/ 4914900 w 7283585"/>
              <a:gd name="connsiteY0" fmla="*/ 4064000 h 6204974"/>
              <a:gd name="connsiteX1" fmla="*/ 7283585 w 7283585"/>
              <a:gd name="connsiteY1" fmla="*/ 4064000 h 6204974"/>
              <a:gd name="connsiteX2" fmla="*/ 7283585 w 7283585"/>
              <a:gd name="connsiteY2" fmla="*/ 6204974 h 6204974"/>
              <a:gd name="connsiteX3" fmla="*/ 4914900 w 7283585"/>
              <a:gd name="connsiteY3" fmla="*/ 6204974 h 6204974"/>
              <a:gd name="connsiteX4" fmla="*/ 4914900 w 7283585"/>
              <a:gd name="connsiteY4" fmla="*/ 2032000 h 6204974"/>
              <a:gd name="connsiteX5" fmla="*/ 7283585 w 7283585"/>
              <a:gd name="connsiteY5" fmla="*/ 2032000 h 6204974"/>
              <a:gd name="connsiteX6" fmla="*/ 7283585 w 7283585"/>
              <a:gd name="connsiteY6" fmla="*/ 3946525 h 6204974"/>
              <a:gd name="connsiteX7" fmla="*/ 4914900 w 7283585"/>
              <a:gd name="connsiteY7" fmla="*/ 3946525 h 6204974"/>
              <a:gd name="connsiteX8" fmla="*/ 2457450 w 7283585"/>
              <a:gd name="connsiteY8" fmla="*/ 2032000 h 6204974"/>
              <a:gd name="connsiteX9" fmla="*/ 4826135 w 7283585"/>
              <a:gd name="connsiteY9" fmla="*/ 2032000 h 6204974"/>
              <a:gd name="connsiteX10" fmla="*/ 4826135 w 7283585"/>
              <a:gd name="connsiteY10" fmla="*/ 3946525 h 6204974"/>
              <a:gd name="connsiteX11" fmla="*/ 2457450 w 7283585"/>
              <a:gd name="connsiteY11" fmla="*/ 3946525 h 6204974"/>
              <a:gd name="connsiteX12" fmla="*/ 0 w 7283585"/>
              <a:gd name="connsiteY12" fmla="*/ 8552 h 6204974"/>
              <a:gd name="connsiteX13" fmla="*/ 2368685 w 7283585"/>
              <a:gd name="connsiteY13" fmla="*/ 8552 h 6204974"/>
              <a:gd name="connsiteX14" fmla="*/ 2368685 w 7283585"/>
              <a:gd name="connsiteY14" fmla="*/ 1923077 h 6204974"/>
              <a:gd name="connsiteX15" fmla="*/ 0 w 7283585"/>
              <a:gd name="connsiteY15" fmla="*/ 1923077 h 6204974"/>
              <a:gd name="connsiteX16" fmla="*/ 2457450 w 7283585"/>
              <a:gd name="connsiteY16" fmla="*/ 4276 h 6204974"/>
              <a:gd name="connsiteX17" fmla="*/ 4826135 w 7283585"/>
              <a:gd name="connsiteY17" fmla="*/ 4276 h 6204974"/>
              <a:gd name="connsiteX18" fmla="*/ 4826135 w 7283585"/>
              <a:gd name="connsiteY18" fmla="*/ 1918801 h 6204974"/>
              <a:gd name="connsiteX19" fmla="*/ 2457450 w 7283585"/>
              <a:gd name="connsiteY19" fmla="*/ 1918801 h 6204974"/>
              <a:gd name="connsiteX20" fmla="*/ 4914900 w 7283585"/>
              <a:gd name="connsiteY20" fmla="*/ 0 h 6204974"/>
              <a:gd name="connsiteX21" fmla="*/ 7283585 w 7283585"/>
              <a:gd name="connsiteY21" fmla="*/ 0 h 6204974"/>
              <a:gd name="connsiteX22" fmla="*/ 7283585 w 7283585"/>
              <a:gd name="connsiteY22" fmla="*/ 1914525 h 6204974"/>
              <a:gd name="connsiteX23" fmla="*/ 4914900 w 7283585"/>
              <a:gd name="connsiteY23" fmla="*/ 1914525 h 62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83585" h="6204974">
                <a:moveTo>
                  <a:pt x="4914900" y="4064000"/>
                </a:moveTo>
                <a:lnTo>
                  <a:pt x="7283585" y="4064000"/>
                </a:lnTo>
                <a:lnTo>
                  <a:pt x="7283585" y="6204974"/>
                </a:lnTo>
                <a:lnTo>
                  <a:pt x="4914900" y="6204974"/>
                </a:lnTo>
                <a:close/>
                <a:moveTo>
                  <a:pt x="4914900" y="2032000"/>
                </a:moveTo>
                <a:lnTo>
                  <a:pt x="7283585" y="2032000"/>
                </a:lnTo>
                <a:lnTo>
                  <a:pt x="7283585" y="3946525"/>
                </a:lnTo>
                <a:lnTo>
                  <a:pt x="4914900" y="3946525"/>
                </a:lnTo>
                <a:close/>
                <a:moveTo>
                  <a:pt x="2457450" y="2032000"/>
                </a:moveTo>
                <a:lnTo>
                  <a:pt x="4826135" y="2032000"/>
                </a:lnTo>
                <a:lnTo>
                  <a:pt x="4826135" y="3946525"/>
                </a:lnTo>
                <a:lnTo>
                  <a:pt x="2457450" y="3946525"/>
                </a:lnTo>
                <a:close/>
                <a:moveTo>
                  <a:pt x="0" y="8552"/>
                </a:moveTo>
                <a:lnTo>
                  <a:pt x="2368685" y="8552"/>
                </a:lnTo>
                <a:lnTo>
                  <a:pt x="2368685" y="1923077"/>
                </a:lnTo>
                <a:lnTo>
                  <a:pt x="0" y="1923077"/>
                </a:lnTo>
                <a:close/>
                <a:moveTo>
                  <a:pt x="2457450" y="4276"/>
                </a:moveTo>
                <a:lnTo>
                  <a:pt x="4826135" y="4276"/>
                </a:lnTo>
                <a:lnTo>
                  <a:pt x="4826135" y="1918801"/>
                </a:lnTo>
                <a:lnTo>
                  <a:pt x="2457450" y="1918801"/>
                </a:lnTo>
                <a:close/>
                <a:moveTo>
                  <a:pt x="4914900" y="0"/>
                </a:moveTo>
                <a:lnTo>
                  <a:pt x="7283585" y="0"/>
                </a:lnTo>
                <a:lnTo>
                  <a:pt x="7283585" y="1914525"/>
                </a:lnTo>
                <a:lnTo>
                  <a:pt x="4914900" y="1914525"/>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
        <p:nvSpPr>
          <p:cNvPr id="11" name="Slide Number Placeholder 6">
            <a:extLst>
              <a:ext uri="{FF2B5EF4-FFF2-40B4-BE49-F238E27FC236}">
                <a16:creationId xmlns:a16="http://schemas.microsoft.com/office/drawing/2014/main" id="{99CDF336-AF93-EB57-54DF-4069F33D4CE6}"/>
              </a:ext>
            </a:extLst>
          </p:cNvPr>
          <p:cNvSpPr>
            <a:spLocks noGrp="1"/>
          </p:cNvSpPr>
          <p:nvPr>
            <p:ph type="sldNum" sz="quarter" idx="16"/>
          </p:nvPr>
        </p:nvSpPr>
        <p:spPr/>
        <p:txBody>
          <a:bodyPr/>
          <a:lstStyle>
            <a:lvl1pPr>
              <a:defRPr/>
            </a:lvl1pPr>
          </a:lstStyle>
          <a:p>
            <a:pPr>
              <a:defRPr/>
            </a:pPr>
            <a:fld id="{113FE4B4-9BF2-4CC8-A234-A07ED4E106B4}" type="slidenum">
              <a:rPr lang="en-US"/>
              <a:pPr>
                <a:defRPr/>
              </a:pPr>
              <a:t>‹#›</a:t>
            </a:fld>
            <a:endParaRPr lang="en-US" dirty="0"/>
          </a:p>
        </p:txBody>
      </p:sp>
    </p:spTree>
    <p:extLst>
      <p:ext uri="{BB962C8B-B14F-4D97-AF65-F5344CB8AC3E}">
        <p14:creationId xmlns:p14="http://schemas.microsoft.com/office/powerpoint/2010/main" val="218077021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E49C482-827F-6D4A-05D5-FCBBCC52DD4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6CE0102B-765E-7603-A569-265621A1F9BD}"/>
              </a:ext>
            </a:extLst>
          </p:cNvPr>
          <p:cNvSpPr/>
          <p:nvPr userDrawn="1"/>
        </p:nvSpPr>
        <p:spPr>
          <a:xfrm>
            <a:off x="1579033" y="2300289"/>
            <a:ext cx="4419600" cy="3081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4ECFD46B-14DE-7586-12E9-8D9263EB14D6}"/>
              </a:ext>
            </a:extLst>
          </p:cNvPr>
          <p:cNvSpPr/>
          <p:nvPr userDrawn="1"/>
        </p:nvSpPr>
        <p:spPr>
          <a:xfrm>
            <a:off x="6184900" y="2300289"/>
            <a:ext cx="4419600" cy="3081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3" name="Picture Placeholder 6"/>
          <p:cNvSpPr>
            <a:spLocks noGrp="1"/>
          </p:cNvSpPr>
          <p:nvPr>
            <p:ph type="pic" sz="quarter" idx="13"/>
          </p:nvPr>
        </p:nvSpPr>
        <p:spPr>
          <a:xfrm>
            <a:off x="371475" y="260350"/>
            <a:ext cx="11520488" cy="61214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 name="Title 1"/>
          <p:cNvSpPr>
            <a:spLocks noGrp="1"/>
          </p:cNvSpPr>
          <p:nvPr>
            <p:ph type="title"/>
          </p:nvPr>
        </p:nvSpPr>
        <p:spPr>
          <a:xfrm>
            <a:off x="1587505" y="1233488"/>
            <a:ext cx="9016993" cy="761076"/>
          </a:xfrm>
        </p:spPr>
        <p:txBody>
          <a:bodyPr>
            <a:noAutofit/>
          </a:bodyPr>
          <a:lstStyle>
            <a:lvl1pPr algn="ctr">
              <a:defRPr sz="2700"/>
            </a:lvl1pPr>
          </a:lstStyle>
          <a:p>
            <a:r>
              <a:rPr lang="en-US"/>
              <a:t>Click to edit Master title style</a:t>
            </a:r>
            <a:endParaRPr lang="en-US" dirty="0"/>
          </a:p>
        </p:txBody>
      </p:sp>
      <p:sp>
        <p:nvSpPr>
          <p:cNvPr id="4" name="Content Placeholder 3"/>
          <p:cNvSpPr>
            <a:spLocks noGrp="1"/>
          </p:cNvSpPr>
          <p:nvPr>
            <p:ph sz="half" idx="2"/>
          </p:nvPr>
        </p:nvSpPr>
        <p:spPr>
          <a:xfrm>
            <a:off x="6328091" y="2424864"/>
            <a:ext cx="4132800" cy="28332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sz="half" idx="1"/>
          </p:nvPr>
        </p:nvSpPr>
        <p:spPr>
          <a:xfrm>
            <a:off x="1722820" y="2424866"/>
            <a:ext cx="4131851" cy="2832101"/>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6">
            <a:extLst>
              <a:ext uri="{FF2B5EF4-FFF2-40B4-BE49-F238E27FC236}">
                <a16:creationId xmlns:a16="http://schemas.microsoft.com/office/drawing/2014/main" id="{351EEAAC-C724-EA20-6C4C-A71816364A7F}"/>
              </a:ext>
            </a:extLst>
          </p:cNvPr>
          <p:cNvSpPr>
            <a:spLocks noGrp="1"/>
          </p:cNvSpPr>
          <p:nvPr>
            <p:ph type="sldNum" sz="quarter" idx="14"/>
          </p:nvPr>
        </p:nvSpPr>
        <p:spPr/>
        <p:txBody>
          <a:bodyPr/>
          <a:lstStyle>
            <a:lvl1pPr>
              <a:defRPr/>
            </a:lvl1pPr>
          </a:lstStyle>
          <a:p>
            <a:pPr>
              <a:defRPr/>
            </a:pPr>
            <a:fld id="{2E436A6F-E016-4951-8F80-468665F45FEE}" type="slidenum">
              <a:rPr lang="en-US"/>
              <a:pPr>
                <a:defRPr/>
              </a:pPr>
              <a:t>‹#›</a:t>
            </a:fld>
            <a:endParaRPr lang="en-US" dirty="0"/>
          </a:p>
        </p:txBody>
      </p:sp>
    </p:spTree>
    <p:extLst>
      <p:ext uri="{BB962C8B-B14F-4D97-AF65-F5344CB8AC3E}">
        <p14:creationId xmlns:p14="http://schemas.microsoft.com/office/powerpoint/2010/main" val="215500861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0FF09B-0893-C72B-70AE-56B64D529E08}"/>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E0B90426-CDE2-84C6-EFEA-74D63A11E123}"/>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Picture Placeholder 6"/>
          <p:cNvSpPr>
            <a:spLocks noGrp="1"/>
          </p:cNvSpPr>
          <p:nvPr>
            <p:ph type="pic" sz="quarter" idx="13"/>
          </p:nvPr>
        </p:nvSpPr>
        <p:spPr>
          <a:xfrm>
            <a:off x="335756" y="260350"/>
            <a:ext cx="11520488"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98914703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FB913B-4645-7713-CE97-299EE66A488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7" name="Picture Placeholder 26"/>
          <p:cNvSpPr>
            <a:spLocks noGrp="1"/>
          </p:cNvSpPr>
          <p:nvPr>
            <p:ph type="pic" sz="quarter" idx="13"/>
          </p:nvPr>
        </p:nvSpPr>
        <p:spPr>
          <a:xfrm>
            <a:off x="2" y="3"/>
            <a:ext cx="12191999" cy="6857999"/>
          </a:xfrm>
          <a:custGeom>
            <a:avLst/>
            <a:gdLst>
              <a:gd name="connsiteX0" fmla="*/ 9194799 w 12191999"/>
              <a:gd name="connsiteY0" fmla="*/ 4114799 h 6108699"/>
              <a:gd name="connsiteX1" fmla="*/ 12191999 w 12191999"/>
              <a:gd name="connsiteY1" fmla="*/ 4114799 h 6108699"/>
              <a:gd name="connsiteX2" fmla="*/ 12191999 w 12191999"/>
              <a:gd name="connsiteY2" fmla="*/ 6108699 h 6108699"/>
              <a:gd name="connsiteX3" fmla="*/ 9194799 w 12191999"/>
              <a:gd name="connsiteY3" fmla="*/ 6108699 h 6108699"/>
              <a:gd name="connsiteX4" fmla="*/ 6129865 w 12191999"/>
              <a:gd name="connsiteY4" fmla="*/ 4114799 h 6108699"/>
              <a:gd name="connsiteX5" fmla="*/ 9127065 w 12191999"/>
              <a:gd name="connsiteY5" fmla="*/ 4114799 h 6108699"/>
              <a:gd name="connsiteX6" fmla="*/ 9127065 w 12191999"/>
              <a:gd name="connsiteY6" fmla="*/ 6108699 h 6108699"/>
              <a:gd name="connsiteX7" fmla="*/ 6129865 w 12191999"/>
              <a:gd name="connsiteY7" fmla="*/ 6108699 h 6108699"/>
              <a:gd name="connsiteX8" fmla="*/ 3064933 w 12191999"/>
              <a:gd name="connsiteY8" fmla="*/ 4114799 h 6108699"/>
              <a:gd name="connsiteX9" fmla="*/ 6062132 w 12191999"/>
              <a:gd name="connsiteY9" fmla="*/ 4114799 h 6108699"/>
              <a:gd name="connsiteX10" fmla="*/ 6062132 w 12191999"/>
              <a:gd name="connsiteY10" fmla="*/ 6108699 h 6108699"/>
              <a:gd name="connsiteX11" fmla="*/ 3064933 w 12191999"/>
              <a:gd name="connsiteY11" fmla="*/ 6108699 h 6108699"/>
              <a:gd name="connsiteX12" fmla="*/ 0 w 12191999"/>
              <a:gd name="connsiteY12" fmla="*/ 4114799 h 6108699"/>
              <a:gd name="connsiteX13" fmla="*/ 2997200 w 12191999"/>
              <a:gd name="connsiteY13" fmla="*/ 4114799 h 6108699"/>
              <a:gd name="connsiteX14" fmla="*/ 2997200 w 12191999"/>
              <a:gd name="connsiteY14" fmla="*/ 6108699 h 6108699"/>
              <a:gd name="connsiteX15" fmla="*/ 0 w 12191999"/>
              <a:gd name="connsiteY15" fmla="*/ 6108699 h 6108699"/>
              <a:gd name="connsiteX16" fmla="*/ 9194799 w 12191999"/>
              <a:gd name="connsiteY16" fmla="*/ 2057400 h 6108699"/>
              <a:gd name="connsiteX17" fmla="*/ 12191999 w 12191999"/>
              <a:gd name="connsiteY17" fmla="*/ 2057400 h 6108699"/>
              <a:gd name="connsiteX18" fmla="*/ 12191999 w 12191999"/>
              <a:gd name="connsiteY18" fmla="*/ 4051299 h 6108699"/>
              <a:gd name="connsiteX19" fmla="*/ 9194799 w 12191999"/>
              <a:gd name="connsiteY19" fmla="*/ 4051299 h 6108699"/>
              <a:gd name="connsiteX20" fmla="*/ 6129865 w 12191999"/>
              <a:gd name="connsiteY20" fmla="*/ 2057400 h 6108699"/>
              <a:gd name="connsiteX21" fmla="*/ 9127065 w 12191999"/>
              <a:gd name="connsiteY21" fmla="*/ 2057400 h 6108699"/>
              <a:gd name="connsiteX22" fmla="*/ 9127065 w 12191999"/>
              <a:gd name="connsiteY22" fmla="*/ 4051299 h 6108699"/>
              <a:gd name="connsiteX23" fmla="*/ 6129865 w 12191999"/>
              <a:gd name="connsiteY23" fmla="*/ 4051299 h 6108699"/>
              <a:gd name="connsiteX24" fmla="*/ 3064934 w 12191999"/>
              <a:gd name="connsiteY24" fmla="*/ 2057400 h 6108699"/>
              <a:gd name="connsiteX25" fmla="*/ 6062132 w 12191999"/>
              <a:gd name="connsiteY25" fmla="*/ 2057400 h 6108699"/>
              <a:gd name="connsiteX26" fmla="*/ 6062132 w 12191999"/>
              <a:gd name="connsiteY26" fmla="*/ 4051299 h 6108699"/>
              <a:gd name="connsiteX27" fmla="*/ 3064934 w 12191999"/>
              <a:gd name="connsiteY27" fmla="*/ 4051299 h 6108699"/>
              <a:gd name="connsiteX28" fmla="*/ 0 w 12191999"/>
              <a:gd name="connsiteY28" fmla="*/ 2057400 h 6108699"/>
              <a:gd name="connsiteX29" fmla="*/ 2997200 w 12191999"/>
              <a:gd name="connsiteY29" fmla="*/ 2057400 h 6108699"/>
              <a:gd name="connsiteX30" fmla="*/ 2997200 w 12191999"/>
              <a:gd name="connsiteY30" fmla="*/ 4051299 h 6108699"/>
              <a:gd name="connsiteX31" fmla="*/ 0 w 12191999"/>
              <a:gd name="connsiteY31" fmla="*/ 4051299 h 6108699"/>
              <a:gd name="connsiteX32" fmla="*/ 9194799 w 12191999"/>
              <a:gd name="connsiteY32" fmla="*/ 0 h 6108699"/>
              <a:gd name="connsiteX33" fmla="*/ 12191999 w 12191999"/>
              <a:gd name="connsiteY33" fmla="*/ 0 h 6108699"/>
              <a:gd name="connsiteX34" fmla="*/ 12191999 w 12191999"/>
              <a:gd name="connsiteY34" fmla="*/ 1993900 h 6108699"/>
              <a:gd name="connsiteX35" fmla="*/ 9194799 w 12191999"/>
              <a:gd name="connsiteY35" fmla="*/ 1993900 h 6108699"/>
              <a:gd name="connsiteX36" fmla="*/ 6129865 w 12191999"/>
              <a:gd name="connsiteY36" fmla="*/ 0 h 6108699"/>
              <a:gd name="connsiteX37" fmla="*/ 9127065 w 12191999"/>
              <a:gd name="connsiteY37" fmla="*/ 0 h 6108699"/>
              <a:gd name="connsiteX38" fmla="*/ 9127065 w 12191999"/>
              <a:gd name="connsiteY38" fmla="*/ 1993900 h 6108699"/>
              <a:gd name="connsiteX39" fmla="*/ 6129865 w 12191999"/>
              <a:gd name="connsiteY39" fmla="*/ 1993900 h 6108699"/>
              <a:gd name="connsiteX40" fmla="*/ 3064934 w 12191999"/>
              <a:gd name="connsiteY40" fmla="*/ 0 h 6108699"/>
              <a:gd name="connsiteX41" fmla="*/ 6062132 w 12191999"/>
              <a:gd name="connsiteY41" fmla="*/ 0 h 6108699"/>
              <a:gd name="connsiteX42" fmla="*/ 6062132 w 12191999"/>
              <a:gd name="connsiteY42" fmla="*/ 1993900 h 6108699"/>
              <a:gd name="connsiteX43" fmla="*/ 3064934 w 12191999"/>
              <a:gd name="connsiteY43" fmla="*/ 1993900 h 6108699"/>
              <a:gd name="connsiteX44" fmla="*/ 1 w 12191999"/>
              <a:gd name="connsiteY44" fmla="*/ 0 h 6108699"/>
              <a:gd name="connsiteX45" fmla="*/ 2997201 w 12191999"/>
              <a:gd name="connsiteY45" fmla="*/ 0 h 6108699"/>
              <a:gd name="connsiteX46" fmla="*/ 2997201 w 12191999"/>
              <a:gd name="connsiteY46" fmla="*/ 1993900 h 6108699"/>
              <a:gd name="connsiteX47" fmla="*/ 1 w 12191999"/>
              <a:gd name="connsiteY47" fmla="*/ 1993900 h 610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91999" h="6108699">
                <a:moveTo>
                  <a:pt x="9194799" y="4114799"/>
                </a:moveTo>
                <a:lnTo>
                  <a:pt x="12191999" y="4114799"/>
                </a:lnTo>
                <a:lnTo>
                  <a:pt x="12191999" y="6108699"/>
                </a:lnTo>
                <a:lnTo>
                  <a:pt x="9194799" y="6108699"/>
                </a:lnTo>
                <a:close/>
                <a:moveTo>
                  <a:pt x="6129865" y="4114799"/>
                </a:moveTo>
                <a:lnTo>
                  <a:pt x="9127065" y="4114799"/>
                </a:lnTo>
                <a:lnTo>
                  <a:pt x="9127065" y="6108699"/>
                </a:lnTo>
                <a:lnTo>
                  <a:pt x="6129865" y="6108699"/>
                </a:lnTo>
                <a:close/>
                <a:moveTo>
                  <a:pt x="3064933" y="4114799"/>
                </a:moveTo>
                <a:lnTo>
                  <a:pt x="6062132" y="4114799"/>
                </a:lnTo>
                <a:lnTo>
                  <a:pt x="6062132" y="6108699"/>
                </a:lnTo>
                <a:lnTo>
                  <a:pt x="3064933" y="6108699"/>
                </a:lnTo>
                <a:close/>
                <a:moveTo>
                  <a:pt x="0" y="4114799"/>
                </a:moveTo>
                <a:lnTo>
                  <a:pt x="2997200" y="4114799"/>
                </a:lnTo>
                <a:lnTo>
                  <a:pt x="2997200" y="6108699"/>
                </a:lnTo>
                <a:lnTo>
                  <a:pt x="0" y="6108699"/>
                </a:lnTo>
                <a:close/>
                <a:moveTo>
                  <a:pt x="9194799" y="2057400"/>
                </a:moveTo>
                <a:lnTo>
                  <a:pt x="12191999" y="2057400"/>
                </a:lnTo>
                <a:lnTo>
                  <a:pt x="12191999" y="4051299"/>
                </a:lnTo>
                <a:lnTo>
                  <a:pt x="9194799" y="4051299"/>
                </a:lnTo>
                <a:close/>
                <a:moveTo>
                  <a:pt x="6129865" y="2057400"/>
                </a:moveTo>
                <a:lnTo>
                  <a:pt x="9127065" y="2057400"/>
                </a:lnTo>
                <a:lnTo>
                  <a:pt x="9127065" y="4051299"/>
                </a:lnTo>
                <a:lnTo>
                  <a:pt x="6129865" y="4051299"/>
                </a:lnTo>
                <a:close/>
                <a:moveTo>
                  <a:pt x="3064934" y="2057400"/>
                </a:moveTo>
                <a:lnTo>
                  <a:pt x="6062132" y="2057400"/>
                </a:lnTo>
                <a:lnTo>
                  <a:pt x="6062132" y="4051299"/>
                </a:lnTo>
                <a:lnTo>
                  <a:pt x="3064934" y="4051299"/>
                </a:lnTo>
                <a:close/>
                <a:moveTo>
                  <a:pt x="0" y="2057400"/>
                </a:moveTo>
                <a:lnTo>
                  <a:pt x="2997200" y="2057400"/>
                </a:lnTo>
                <a:lnTo>
                  <a:pt x="2997200" y="4051299"/>
                </a:lnTo>
                <a:lnTo>
                  <a:pt x="0" y="4051299"/>
                </a:lnTo>
                <a:close/>
                <a:moveTo>
                  <a:pt x="9194799" y="0"/>
                </a:moveTo>
                <a:lnTo>
                  <a:pt x="12191999" y="0"/>
                </a:lnTo>
                <a:lnTo>
                  <a:pt x="12191999" y="1993900"/>
                </a:lnTo>
                <a:lnTo>
                  <a:pt x="9194799" y="1993900"/>
                </a:lnTo>
                <a:close/>
                <a:moveTo>
                  <a:pt x="6129865" y="0"/>
                </a:moveTo>
                <a:lnTo>
                  <a:pt x="9127065" y="0"/>
                </a:lnTo>
                <a:lnTo>
                  <a:pt x="9127065" y="1993900"/>
                </a:lnTo>
                <a:lnTo>
                  <a:pt x="6129865" y="1993900"/>
                </a:lnTo>
                <a:close/>
                <a:moveTo>
                  <a:pt x="3064934" y="0"/>
                </a:moveTo>
                <a:lnTo>
                  <a:pt x="6062132" y="0"/>
                </a:lnTo>
                <a:lnTo>
                  <a:pt x="6062132" y="1993900"/>
                </a:lnTo>
                <a:lnTo>
                  <a:pt x="3064934" y="1993900"/>
                </a:lnTo>
                <a:close/>
                <a:moveTo>
                  <a:pt x="1" y="0"/>
                </a:moveTo>
                <a:lnTo>
                  <a:pt x="2997201" y="0"/>
                </a:lnTo>
                <a:lnTo>
                  <a:pt x="2997201" y="1993900"/>
                </a:lnTo>
                <a:lnTo>
                  <a:pt x="1" y="1993900"/>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25477165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B41B2A-B2E4-C61E-CF4D-DB9DCE98954B}"/>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371477" y="260350"/>
            <a:ext cx="4492625"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Picture Placeholder 6"/>
          <p:cNvSpPr>
            <a:spLocks noGrp="1"/>
          </p:cNvSpPr>
          <p:nvPr>
            <p:ph type="pic" sz="quarter" idx="14"/>
          </p:nvPr>
        </p:nvSpPr>
        <p:spPr>
          <a:xfrm>
            <a:off x="4981577" y="260350"/>
            <a:ext cx="2740025"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5"/>
          </p:nvPr>
        </p:nvSpPr>
        <p:spPr>
          <a:xfrm>
            <a:off x="7839076" y="260350"/>
            <a:ext cx="4052888" cy="380365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Picture Placeholder 6"/>
          <p:cNvSpPr>
            <a:spLocks noGrp="1"/>
          </p:cNvSpPr>
          <p:nvPr>
            <p:ph type="pic" sz="quarter" idx="16"/>
          </p:nvPr>
        </p:nvSpPr>
        <p:spPr>
          <a:xfrm>
            <a:off x="7839076" y="4165600"/>
            <a:ext cx="4052888" cy="239553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4159530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ndin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FBC2989-2CED-47FB-8D23-FF60F2561EAD}"/>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Date Placeholder 2">
            <a:extLst>
              <a:ext uri="{FF2B5EF4-FFF2-40B4-BE49-F238E27FC236}">
                <a16:creationId xmlns:a16="http://schemas.microsoft.com/office/drawing/2014/main" id="{BA429704-4AB7-47AB-8C1F-4C2E4C99A10E}"/>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B0348280-3106-454C-9D69-9BD1267B1811}"/>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09426433-6916-408B-BE80-EB35C693077C}"/>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34" name="Rectangle 33">
            <a:extLst>
              <a:ext uri="{FF2B5EF4-FFF2-40B4-BE49-F238E27FC236}">
                <a16:creationId xmlns:a16="http://schemas.microsoft.com/office/drawing/2014/main" id="{137D1BF6-CA32-48D3-B8AE-5D5C621A7EB5}"/>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Placeholder 14">
            <a:extLst>
              <a:ext uri="{FF2B5EF4-FFF2-40B4-BE49-F238E27FC236}">
                <a16:creationId xmlns:a16="http://schemas.microsoft.com/office/drawing/2014/main" id="{F57E488F-AD89-4213-9093-5646DF323A25}"/>
              </a:ext>
            </a:extLst>
          </p:cNvPr>
          <p:cNvSpPr>
            <a:spLocks noGrp="1"/>
          </p:cNvSpPr>
          <p:nvPr>
            <p:ph type="body" sz="quarter" idx="13" hasCustomPrompt="1"/>
          </p:nvPr>
        </p:nvSpPr>
        <p:spPr>
          <a:xfrm>
            <a:off x="900511" y="4114240"/>
            <a:ext cx="2382386" cy="613702"/>
          </a:xfrm>
          <a:prstGeom prst="rect">
            <a:avLst/>
          </a:prstGeom>
        </p:spPr>
        <p:txBody>
          <a:bodyPr anchor="b">
            <a:normAutofit/>
          </a:bodyPr>
          <a:lstStyle>
            <a:lvl1pPr marL="0" indent="0" algn="ctr">
              <a:lnSpc>
                <a:spcPct val="100000"/>
              </a:lnSpc>
              <a:spcBef>
                <a:spcPts val="0"/>
              </a:spcBef>
              <a:spcAft>
                <a:spcPts val="0"/>
              </a:spcAft>
              <a:buNone/>
              <a:defRPr sz="1600" cap="all" spc="200" baseline="0">
                <a:solidFill>
                  <a:schemeClr val="accent4"/>
                </a:solidFill>
                <a:latin typeface="+mj-lt"/>
              </a:defRPr>
            </a:lvl1pPr>
          </a:lstStyle>
          <a:p>
            <a:pPr lvl="0"/>
            <a:r>
              <a:rPr lang="en-US"/>
              <a:t>Click to add title</a:t>
            </a:r>
          </a:p>
        </p:txBody>
      </p:sp>
      <p:sp>
        <p:nvSpPr>
          <p:cNvPr id="20" name="Text Placeholder 14">
            <a:extLst>
              <a:ext uri="{FF2B5EF4-FFF2-40B4-BE49-F238E27FC236}">
                <a16:creationId xmlns:a16="http://schemas.microsoft.com/office/drawing/2014/main" id="{E31C9DEB-43A3-4514-9EB8-2CE147497B96}"/>
              </a:ext>
            </a:extLst>
          </p:cNvPr>
          <p:cNvSpPr>
            <a:spLocks noGrp="1"/>
          </p:cNvSpPr>
          <p:nvPr>
            <p:ph type="body" sz="quarter" idx="15" hasCustomPrompt="1"/>
          </p:nvPr>
        </p:nvSpPr>
        <p:spPr>
          <a:xfrm>
            <a:off x="900511" y="4733168"/>
            <a:ext cx="2382386" cy="857935"/>
          </a:xfrm>
          <a:prstGeom prst="rect">
            <a:avLst/>
          </a:prstGeom>
        </p:spPr>
        <p:txBody>
          <a:bodyPr>
            <a:normAutofit/>
          </a:bodyPr>
          <a:lstStyle>
            <a:lvl1pPr marL="0" indent="0" algn="ctr">
              <a:lnSpc>
                <a:spcPct val="125000"/>
              </a:lnSpc>
              <a:spcBef>
                <a:spcPts val="0"/>
              </a:spcBef>
              <a:buNone/>
              <a:defRPr sz="1400" cap="none" spc="100" baseline="0">
                <a:solidFill>
                  <a:schemeClr val="bg1"/>
                </a:solidFill>
                <a:latin typeface="+mn-lt"/>
              </a:defRPr>
            </a:lvl1pPr>
          </a:lstStyle>
          <a:p>
            <a:pPr lvl="0"/>
            <a:r>
              <a:rPr lang="en-US"/>
              <a:t>Click to add text</a:t>
            </a:r>
          </a:p>
        </p:txBody>
      </p:sp>
      <p:sp>
        <p:nvSpPr>
          <p:cNvPr id="21" name="Text Placeholder 14">
            <a:extLst>
              <a:ext uri="{FF2B5EF4-FFF2-40B4-BE49-F238E27FC236}">
                <a16:creationId xmlns:a16="http://schemas.microsoft.com/office/drawing/2014/main" id="{254EC399-E62D-401A-936C-2B26F8265F17}"/>
              </a:ext>
            </a:extLst>
          </p:cNvPr>
          <p:cNvSpPr>
            <a:spLocks noGrp="1"/>
          </p:cNvSpPr>
          <p:nvPr>
            <p:ph type="body" sz="quarter" idx="16" hasCustomPrompt="1"/>
          </p:nvPr>
        </p:nvSpPr>
        <p:spPr>
          <a:xfrm>
            <a:off x="3584039" y="4114240"/>
            <a:ext cx="2382386" cy="613702"/>
          </a:xfrm>
          <a:prstGeom prst="rect">
            <a:avLst/>
          </a:prstGeom>
        </p:spPr>
        <p:txBody>
          <a:bodyPr anchor="b">
            <a:normAutofit/>
          </a:bodyPr>
          <a:lstStyle>
            <a:lvl1pPr marL="0" indent="0" algn="ctr">
              <a:lnSpc>
                <a:spcPct val="100000"/>
              </a:lnSpc>
              <a:spcBef>
                <a:spcPts val="0"/>
              </a:spcBef>
              <a:spcAft>
                <a:spcPts val="0"/>
              </a:spcAft>
              <a:buNone/>
              <a:defRPr sz="1600" cap="all" spc="200" baseline="0">
                <a:solidFill>
                  <a:schemeClr val="accent3">
                    <a:lumMod val="60000"/>
                    <a:lumOff val="40000"/>
                  </a:schemeClr>
                </a:solidFill>
                <a:latin typeface="+mj-lt"/>
              </a:defRPr>
            </a:lvl1pPr>
          </a:lstStyle>
          <a:p>
            <a:pPr lvl="0"/>
            <a:r>
              <a:rPr lang="en-US"/>
              <a:t>Click to add title</a:t>
            </a:r>
          </a:p>
        </p:txBody>
      </p:sp>
      <p:sp>
        <p:nvSpPr>
          <p:cNvPr id="22" name="Text Placeholder 14">
            <a:extLst>
              <a:ext uri="{FF2B5EF4-FFF2-40B4-BE49-F238E27FC236}">
                <a16:creationId xmlns:a16="http://schemas.microsoft.com/office/drawing/2014/main" id="{4F49DC18-7C09-4FFC-98BF-DC17FCE6223B}"/>
              </a:ext>
            </a:extLst>
          </p:cNvPr>
          <p:cNvSpPr>
            <a:spLocks noGrp="1"/>
          </p:cNvSpPr>
          <p:nvPr>
            <p:ph type="body" sz="quarter" idx="17" hasCustomPrompt="1"/>
          </p:nvPr>
        </p:nvSpPr>
        <p:spPr>
          <a:xfrm>
            <a:off x="3584039" y="4733168"/>
            <a:ext cx="2382386" cy="857935"/>
          </a:xfrm>
          <a:prstGeom prst="rect">
            <a:avLst/>
          </a:prstGeom>
        </p:spPr>
        <p:txBody>
          <a:bodyPr>
            <a:normAutofit/>
          </a:bodyPr>
          <a:lstStyle>
            <a:lvl1pPr marL="0" indent="0" algn="ctr">
              <a:lnSpc>
                <a:spcPct val="125000"/>
              </a:lnSpc>
              <a:spcBef>
                <a:spcPts val="0"/>
              </a:spcBef>
              <a:buNone/>
              <a:defRPr sz="1400" cap="none" spc="100" baseline="0">
                <a:solidFill>
                  <a:schemeClr val="bg1"/>
                </a:solidFill>
                <a:latin typeface="+mn-lt"/>
              </a:defRPr>
            </a:lvl1pPr>
          </a:lstStyle>
          <a:p>
            <a:pPr lvl="0"/>
            <a:r>
              <a:rPr lang="en-US"/>
              <a:t>Click to add text</a:t>
            </a:r>
          </a:p>
        </p:txBody>
      </p:sp>
      <p:sp>
        <p:nvSpPr>
          <p:cNvPr id="23" name="Text Placeholder 14">
            <a:extLst>
              <a:ext uri="{FF2B5EF4-FFF2-40B4-BE49-F238E27FC236}">
                <a16:creationId xmlns:a16="http://schemas.microsoft.com/office/drawing/2014/main" id="{9D21F281-5009-4E28-B34E-218C36B33ABD}"/>
              </a:ext>
            </a:extLst>
          </p:cNvPr>
          <p:cNvSpPr>
            <a:spLocks noGrp="1"/>
          </p:cNvSpPr>
          <p:nvPr>
            <p:ph type="body" sz="quarter" idx="18" hasCustomPrompt="1"/>
          </p:nvPr>
        </p:nvSpPr>
        <p:spPr>
          <a:xfrm>
            <a:off x="6267567" y="4114240"/>
            <a:ext cx="2382386" cy="613702"/>
          </a:xfrm>
          <a:prstGeom prst="rect">
            <a:avLst/>
          </a:prstGeom>
        </p:spPr>
        <p:txBody>
          <a:bodyPr anchor="b">
            <a:normAutofit/>
          </a:bodyPr>
          <a:lstStyle>
            <a:lvl1pPr marL="0" indent="0" algn="ctr">
              <a:lnSpc>
                <a:spcPct val="100000"/>
              </a:lnSpc>
              <a:spcBef>
                <a:spcPts val="0"/>
              </a:spcBef>
              <a:spcAft>
                <a:spcPts val="0"/>
              </a:spcAft>
              <a:buNone/>
              <a:defRPr sz="1600" cap="all" spc="200" baseline="0">
                <a:solidFill>
                  <a:schemeClr val="accent5"/>
                </a:solidFill>
                <a:latin typeface="+mj-lt"/>
              </a:defRPr>
            </a:lvl1pPr>
          </a:lstStyle>
          <a:p>
            <a:pPr lvl="0"/>
            <a:r>
              <a:rPr lang="en-US"/>
              <a:t>Click to add title</a:t>
            </a:r>
          </a:p>
        </p:txBody>
      </p:sp>
      <p:sp>
        <p:nvSpPr>
          <p:cNvPr id="24" name="Text Placeholder 14">
            <a:extLst>
              <a:ext uri="{FF2B5EF4-FFF2-40B4-BE49-F238E27FC236}">
                <a16:creationId xmlns:a16="http://schemas.microsoft.com/office/drawing/2014/main" id="{75C2A3FB-F206-4ED3-A8BF-712D66D52D29}"/>
              </a:ext>
            </a:extLst>
          </p:cNvPr>
          <p:cNvSpPr>
            <a:spLocks noGrp="1"/>
          </p:cNvSpPr>
          <p:nvPr>
            <p:ph type="body" sz="quarter" idx="19" hasCustomPrompt="1"/>
          </p:nvPr>
        </p:nvSpPr>
        <p:spPr>
          <a:xfrm>
            <a:off x="6267567" y="4733168"/>
            <a:ext cx="2382386" cy="857935"/>
          </a:xfrm>
          <a:prstGeom prst="rect">
            <a:avLst/>
          </a:prstGeom>
        </p:spPr>
        <p:txBody>
          <a:bodyPr>
            <a:normAutofit/>
          </a:bodyPr>
          <a:lstStyle>
            <a:lvl1pPr marL="0" indent="0" algn="ctr">
              <a:lnSpc>
                <a:spcPct val="125000"/>
              </a:lnSpc>
              <a:spcBef>
                <a:spcPts val="0"/>
              </a:spcBef>
              <a:buNone/>
              <a:defRPr sz="1400" cap="none" spc="100" baseline="0">
                <a:solidFill>
                  <a:schemeClr val="bg1"/>
                </a:solidFill>
                <a:latin typeface="+mn-lt"/>
              </a:defRPr>
            </a:lvl1pPr>
          </a:lstStyle>
          <a:p>
            <a:pPr lvl="0"/>
            <a:r>
              <a:rPr lang="en-US"/>
              <a:t>Click to add text</a:t>
            </a:r>
          </a:p>
        </p:txBody>
      </p:sp>
      <p:sp>
        <p:nvSpPr>
          <p:cNvPr id="25" name="Text Placeholder 14">
            <a:extLst>
              <a:ext uri="{FF2B5EF4-FFF2-40B4-BE49-F238E27FC236}">
                <a16:creationId xmlns:a16="http://schemas.microsoft.com/office/drawing/2014/main" id="{433D1544-1248-444D-B0AC-C5B22E1D2638}"/>
              </a:ext>
            </a:extLst>
          </p:cNvPr>
          <p:cNvSpPr>
            <a:spLocks noGrp="1"/>
          </p:cNvSpPr>
          <p:nvPr>
            <p:ph type="body" sz="quarter" idx="20" hasCustomPrompt="1"/>
          </p:nvPr>
        </p:nvSpPr>
        <p:spPr>
          <a:xfrm>
            <a:off x="8951094" y="4114240"/>
            <a:ext cx="2382386" cy="613702"/>
          </a:xfrm>
          <a:prstGeom prst="rect">
            <a:avLst/>
          </a:prstGeom>
        </p:spPr>
        <p:txBody>
          <a:bodyPr anchor="b">
            <a:normAutofit/>
          </a:bodyPr>
          <a:lstStyle>
            <a:lvl1pPr marL="0" indent="0" algn="ctr">
              <a:lnSpc>
                <a:spcPct val="100000"/>
              </a:lnSpc>
              <a:spcBef>
                <a:spcPts val="0"/>
              </a:spcBef>
              <a:spcAft>
                <a:spcPts val="0"/>
              </a:spcAft>
              <a:buNone/>
              <a:defRPr sz="1600" cap="all" spc="200" baseline="0">
                <a:solidFill>
                  <a:schemeClr val="accent2">
                    <a:lumMod val="20000"/>
                    <a:lumOff val="80000"/>
                  </a:schemeClr>
                </a:solidFill>
                <a:latin typeface="+mj-lt"/>
              </a:defRPr>
            </a:lvl1pPr>
          </a:lstStyle>
          <a:p>
            <a:pPr lvl="0"/>
            <a:r>
              <a:rPr lang="en-US"/>
              <a:t>Click to add title</a:t>
            </a:r>
          </a:p>
        </p:txBody>
      </p:sp>
      <p:sp>
        <p:nvSpPr>
          <p:cNvPr id="26" name="Text Placeholder 14">
            <a:extLst>
              <a:ext uri="{FF2B5EF4-FFF2-40B4-BE49-F238E27FC236}">
                <a16:creationId xmlns:a16="http://schemas.microsoft.com/office/drawing/2014/main" id="{9F4FDF38-0969-49B5-BE15-AB7D41B68D28}"/>
              </a:ext>
            </a:extLst>
          </p:cNvPr>
          <p:cNvSpPr>
            <a:spLocks noGrp="1"/>
          </p:cNvSpPr>
          <p:nvPr>
            <p:ph type="body" sz="quarter" idx="21" hasCustomPrompt="1"/>
          </p:nvPr>
        </p:nvSpPr>
        <p:spPr>
          <a:xfrm>
            <a:off x="8951094" y="4733168"/>
            <a:ext cx="2382386" cy="857935"/>
          </a:xfrm>
          <a:prstGeom prst="rect">
            <a:avLst/>
          </a:prstGeom>
        </p:spPr>
        <p:txBody>
          <a:bodyPr>
            <a:normAutofit/>
          </a:bodyPr>
          <a:lstStyle>
            <a:lvl1pPr marL="0" indent="0" algn="ctr">
              <a:lnSpc>
                <a:spcPct val="125000"/>
              </a:lnSpc>
              <a:spcBef>
                <a:spcPts val="0"/>
              </a:spcBef>
              <a:buNone/>
              <a:defRPr sz="1400" cap="none" spc="100" baseline="0">
                <a:solidFill>
                  <a:schemeClr val="bg1"/>
                </a:solidFill>
                <a:latin typeface="+mn-lt"/>
              </a:defRPr>
            </a:lvl1pPr>
          </a:lstStyle>
          <a:p>
            <a:pPr lvl="0"/>
            <a:r>
              <a:rPr lang="en-US"/>
              <a:t>Click to add text</a:t>
            </a:r>
          </a:p>
        </p:txBody>
      </p:sp>
      <p:sp>
        <p:nvSpPr>
          <p:cNvPr id="27" name="Text Placeholder 10">
            <a:extLst>
              <a:ext uri="{FF2B5EF4-FFF2-40B4-BE49-F238E27FC236}">
                <a16:creationId xmlns:a16="http://schemas.microsoft.com/office/drawing/2014/main" id="{A749E3E6-EB0F-4108-9196-2A2DDD63E220}"/>
              </a:ext>
            </a:extLst>
          </p:cNvPr>
          <p:cNvSpPr>
            <a:spLocks noGrp="1"/>
          </p:cNvSpPr>
          <p:nvPr>
            <p:ph type="body" sz="quarter" idx="22" hasCustomPrompt="1"/>
          </p:nvPr>
        </p:nvSpPr>
        <p:spPr>
          <a:xfrm>
            <a:off x="1285758" y="2399173"/>
            <a:ext cx="1611892" cy="1151632"/>
          </a:xfrm>
          <a:prstGeom prst="rect">
            <a:avLst/>
          </a:prstGeom>
        </p:spPr>
        <p:txBody>
          <a:bodyPr anchor="ctr"/>
          <a:lstStyle>
            <a:lvl1pPr marL="0" indent="0" algn="ctr">
              <a:lnSpc>
                <a:spcPct val="80000"/>
              </a:lnSpc>
              <a:spcBef>
                <a:spcPts val="1000"/>
              </a:spcBef>
              <a:spcAft>
                <a:spcPts val="0"/>
              </a:spcAft>
              <a:buNone/>
              <a:defRPr sz="2800" cap="all" spc="100" baseline="0">
                <a:solidFill>
                  <a:schemeClr val="accent4"/>
                </a:solidFill>
                <a:latin typeface="+mj-lt"/>
              </a:defRPr>
            </a:lvl1pPr>
          </a:lstStyle>
          <a:p>
            <a:pPr lvl="0"/>
            <a:r>
              <a:rPr lang="en-US"/>
              <a:t>Add title</a:t>
            </a:r>
          </a:p>
        </p:txBody>
      </p:sp>
      <p:sp>
        <p:nvSpPr>
          <p:cNvPr id="28" name="Text Placeholder 10">
            <a:extLst>
              <a:ext uri="{FF2B5EF4-FFF2-40B4-BE49-F238E27FC236}">
                <a16:creationId xmlns:a16="http://schemas.microsoft.com/office/drawing/2014/main" id="{CA8E4A5D-4A2C-4FCA-9886-11A6692866A6}"/>
              </a:ext>
            </a:extLst>
          </p:cNvPr>
          <p:cNvSpPr>
            <a:spLocks noGrp="1"/>
          </p:cNvSpPr>
          <p:nvPr>
            <p:ph type="body" sz="quarter" idx="23" hasCustomPrompt="1"/>
          </p:nvPr>
        </p:nvSpPr>
        <p:spPr>
          <a:xfrm>
            <a:off x="6652814" y="2399173"/>
            <a:ext cx="1611892" cy="1151632"/>
          </a:xfrm>
          <a:prstGeom prst="rect">
            <a:avLst/>
          </a:prstGeom>
        </p:spPr>
        <p:txBody>
          <a:bodyPr anchor="ctr"/>
          <a:lstStyle>
            <a:lvl1pPr marL="0" indent="0" algn="ctr">
              <a:lnSpc>
                <a:spcPct val="80000"/>
              </a:lnSpc>
              <a:spcBef>
                <a:spcPts val="1000"/>
              </a:spcBef>
              <a:buNone/>
              <a:defRPr sz="2800" cap="all" spc="100" baseline="0">
                <a:solidFill>
                  <a:schemeClr val="accent5"/>
                </a:solidFill>
                <a:latin typeface="+mj-lt"/>
              </a:defRPr>
            </a:lvl1pPr>
          </a:lstStyle>
          <a:p>
            <a:pPr lvl="0"/>
            <a:r>
              <a:rPr lang="en-US"/>
              <a:t>Add title</a:t>
            </a:r>
          </a:p>
        </p:txBody>
      </p:sp>
      <p:sp>
        <p:nvSpPr>
          <p:cNvPr id="29" name="Text Placeholder 10">
            <a:extLst>
              <a:ext uri="{FF2B5EF4-FFF2-40B4-BE49-F238E27FC236}">
                <a16:creationId xmlns:a16="http://schemas.microsoft.com/office/drawing/2014/main" id="{D12F1290-6B4C-49B8-BC26-3B433534C3F7}"/>
              </a:ext>
            </a:extLst>
          </p:cNvPr>
          <p:cNvSpPr>
            <a:spLocks noGrp="1"/>
          </p:cNvSpPr>
          <p:nvPr>
            <p:ph type="body" sz="quarter" idx="24" hasCustomPrompt="1"/>
          </p:nvPr>
        </p:nvSpPr>
        <p:spPr>
          <a:xfrm>
            <a:off x="9336341" y="2399173"/>
            <a:ext cx="1611892" cy="1151632"/>
          </a:xfrm>
          <a:prstGeom prst="rect">
            <a:avLst/>
          </a:prstGeom>
        </p:spPr>
        <p:txBody>
          <a:bodyPr anchor="ctr"/>
          <a:lstStyle>
            <a:lvl1pPr marL="0" indent="0" algn="ctr">
              <a:lnSpc>
                <a:spcPct val="80000"/>
              </a:lnSpc>
              <a:spcBef>
                <a:spcPts val="1000"/>
              </a:spcBef>
              <a:buNone/>
              <a:defRPr sz="2800" cap="all" spc="100" baseline="0">
                <a:solidFill>
                  <a:schemeClr val="accent2">
                    <a:lumMod val="20000"/>
                    <a:lumOff val="80000"/>
                  </a:schemeClr>
                </a:solidFill>
                <a:latin typeface="+mj-lt"/>
              </a:defRPr>
            </a:lvl1pPr>
          </a:lstStyle>
          <a:p>
            <a:pPr lvl="0"/>
            <a:r>
              <a:rPr lang="en-US"/>
              <a:t>Add title</a:t>
            </a:r>
          </a:p>
        </p:txBody>
      </p:sp>
      <p:sp>
        <p:nvSpPr>
          <p:cNvPr id="30" name="Text Placeholder 10">
            <a:extLst>
              <a:ext uri="{FF2B5EF4-FFF2-40B4-BE49-F238E27FC236}">
                <a16:creationId xmlns:a16="http://schemas.microsoft.com/office/drawing/2014/main" id="{0E60E704-AD01-4048-8D70-3F4CA25DA632}"/>
              </a:ext>
            </a:extLst>
          </p:cNvPr>
          <p:cNvSpPr>
            <a:spLocks noGrp="1"/>
          </p:cNvSpPr>
          <p:nvPr>
            <p:ph type="body" sz="quarter" idx="25" hasCustomPrompt="1"/>
          </p:nvPr>
        </p:nvSpPr>
        <p:spPr>
          <a:xfrm>
            <a:off x="3969286" y="2399173"/>
            <a:ext cx="1611892" cy="1151632"/>
          </a:xfrm>
          <a:prstGeom prst="rect">
            <a:avLst/>
          </a:prstGeom>
        </p:spPr>
        <p:txBody>
          <a:bodyPr anchor="ctr"/>
          <a:lstStyle>
            <a:lvl1pPr marL="0" indent="0" algn="ctr">
              <a:lnSpc>
                <a:spcPct val="80000"/>
              </a:lnSpc>
              <a:spcBef>
                <a:spcPts val="1000"/>
              </a:spcBef>
              <a:buNone/>
              <a:defRPr sz="2800" cap="all" spc="100" baseline="0">
                <a:solidFill>
                  <a:schemeClr val="accent3">
                    <a:lumMod val="60000"/>
                    <a:lumOff val="40000"/>
                  </a:schemeClr>
                </a:solidFill>
                <a:latin typeface="+mj-lt"/>
              </a:defRPr>
            </a:lvl1pPr>
          </a:lstStyle>
          <a:p>
            <a:pPr lvl="0"/>
            <a:r>
              <a:rPr lang="en-US"/>
              <a:t>Add title</a:t>
            </a:r>
          </a:p>
        </p:txBody>
      </p:sp>
      <p:sp>
        <p:nvSpPr>
          <p:cNvPr id="31" name="Title 1">
            <a:extLst>
              <a:ext uri="{FF2B5EF4-FFF2-40B4-BE49-F238E27FC236}">
                <a16:creationId xmlns:a16="http://schemas.microsoft.com/office/drawing/2014/main" id="{4CB251EF-EB2B-4D32-A321-FEC37EAB8D87}"/>
              </a:ext>
            </a:extLst>
          </p:cNvPr>
          <p:cNvSpPr>
            <a:spLocks noGrp="1"/>
          </p:cNvSpPr>
          <p:nvPr>
            <p:ph type="title" hasCustomPrompt="1"/>
          </p:nvPr>
        </p:nvSpPr>
        <p:spPr>
          <a:xfrm>
            <a:off x="793750" y="715939"/>
            <a:ext cx="4864608" cy="365760"/>
          </a:xfrm>
        </p:spPr>
        <p:txBody>
          <a:bodyPr anchor="t">
            <a:noAutofit/>
          </a:bodyPr>
          <a:lstStyle>
            <a:lvl1pPr>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377917327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113B1E-F35A-58EF-15AE-FA94E9F9843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3" name="Group 4">
            <a:extLst>
              <a:ext uri="{FF2B5EF4-FFF2-40B4-BE49-F238E27FC236}">
                <a16:creationId xmlns:a16="http://schemas.microsoft.com/office/drawing/2014/main" id="{469953C7-B5D9-1AF1-1775-3909EA9DCC2B}"/>
              </a:ext>
            </a:extLst>
          </p:cNvPr>
          <p:cNvGrpSpPr>
            <a:grpSpLocks/>
          </p:cNvGrpSpPr>
          <p:nvPr userDrawn="1"/>
        </p:nvGrpSpPr>
        <p:grpSpPr bwMode="auto">
          <a:xfrm>
            <a:off x="370418" y="260350"/>
            <a:ext cx="645583" cy="973138"/>
            <a:chOff x="371475" y="671713"/>
            <a:chExt cx="496540" cy="836738"/>
          </a:xfrm>
        </p:grpSpPr>
        <p:sp>
          <p:nvSpPr>
            <p:cNvPr id="5" name="Rectangle 4">
              <a:extLst>
                <a:ext uri="{FF2B5EF4-FFF2-40B4-BE49-F238E27FC236}">
                  <a16:creationId xmlns:a16="http://schemas.microsoft.com/office/drawing/2014/main" id="{3EE27EEF-18BB-7582-B2ED-FDD06724FEF3}"/>
                </a:ext>
              </a:extLst>
            </p:cNvPr>
            <p:cNvSpPr/>
            <p:nvPr userDrawn="1"/>
          </p:nvSpPr>
          <p:spPr>
            <a:xfrm>
              <a:off x="371475" y="1011595"/>
              <a:ext cx="496540" cy="4968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E23B5FD6-CFB3-79C7-65FB-5BD3546AC2F9}"/>
                </a:ext>
              </a:extLst>
            </p:cNvPr>
            <p:cNvSpPr/>
            <p:nvPr userDrawn="1"/>
          </p:nvSpPr>
          <p:spPr>
            <a:xfrm>
              <a:off x="620559" y="671713"/>
              <a:ext cx="247456" cy="2470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sp>
        <p:nvSpPr>
          <p:cNvPr id="7" name="Rectangle 6">
            <a:extLst>
              <a:ext uri="{FF2B5EF4-FFF2-40B4-BE49-F238E27FC236}">
                <a16:creationId xmlns:a16="http://schemas.microsoft.com/office/drawing/2014/main" id="{BB6E24DE-215A-C6EC-7468-1E4BDCCED2CF}"/>
              </a:ext>
            </a:extLst>
          </p:cNvPr>
          <p:cNvSpPr/>
          <p:nvPr userDrawn="1"/>
        </p:nvSpPr>
        <p:spPr>
          <a:xfrm>
            <a:off x="10795000" y="5641976"/>
            <a:ext cx="1397000" cy="1216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1" y="1233488"/>
            <a:ext cx="12192001" cy="439102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276661833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6256D3-1DB7-51C3-7661-5F8281DD33F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E0639F98-31F2-09C7-AE80-707A7E5F8B69}"/>
              </a:ext>
            </a:extLst>
          </p:cNvPr>
          <p:cNvSpPr/>
          <p:nvPr userDrawn="1"/>
        </p:nvSpPr>
        <p:spPr>
          <a:xfrm>
            <a:off x="9398000" y="0"/>
            <a:ext cx="279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1" y="260350"/>
            <a:ext cx="11891963"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363048964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F4AD110-BDB0-8ACE-C903-2CBFBB226251}"/>
              </a:ext>
            </a:extLst>
          </p:cNvPr>
          <p:cNvSpPr/>
          <p:nvPr userDrawn="1"/>
        </p:nvSpPr>
        <p:spPr>
          <a:xfrm>
            <a:off x="2891367" y="1233489"/>
            <a:ext cx="3210984"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1D9938A9-CB39-C08C-DD08-EB475434CFE6}"/>
              </a:ext>
            </a:extLst>
          </p:cNvPr>
          <p:cNvSpPr/>
          <p:nvPr userDrawn="1"/>
        </p:nvSpPr>
        <p:spPr>
          <a:xfrm>
            <a:off x="2891367" y="2543175"/>
            <a:ext cx="3210984"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5DF4A0CE-66A6-6202-2965-792917DA615F}"/>
              </a:ext>
            </a:extLst>
          </p:cNvPr>
          <p:cNvSpPr/>
          <p:nvPr userDrawn="1"/>
        </p:nvSpPr>
        <p:spPr>
          <a:xfrm>
            <a:off x="8674100" y="1233489"/>
            <a:ext cx="3208867"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chemeClr val="bg1"/>
              </a:solidFill>
            </a:endParaRPr>
          </a:p>
        </p:txBody>
      </p:sp>
      <p:sp>
        <p:nvSpPr>
          <p:cNvPr id="12" name="Rectangle 11">
            <a:extLst>
              <a:ext uri="{FF2B5EF4-FFF2-40B4-BE49-F238E27FC236}">
                <a16:creationId xmlns:a16="http://schemas.microsoft.com/office/drawing/2014/main" id="{6C9EEFFA-6DEA-5B0F-E002-CA2296209241}"/>
              </a:ext>
            </a:extLst>
          </p:cNvPr>
          <p:cNvSpPr/>
          <p:nvPr userDrawn="1"/>
        </p:nvSpPr>
        <p:spPr>
          <a:xfrm>
            <a:off x="8674100" y="2543175"/>
            <a:ext cx="3208867"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5" y="1233488"/>
            <a:ext cx="2466000"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Text Placeholder 2"/>
          <p:cNvSpPr>
            <a:spLocks noGrp="1"/>
          </p:cNvSpPr>
          <p:nvPr>
            <p:ph type="body" idx="1"/>
          </p:nvPr>
        </p:nvSpPr>
        <p:spPr>
          <a:xfrm>
            <a:off x="3004445" y="1330963"/>
            <a:ext cx="2986019" cy="1076636"/>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3004445" y="2623930"/>
            <a:ext cx="2986019" cy="3448880"/>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4"/>
          </p:nvPr>
        </p:nvSpPr>
        <p:spPr>
          <a:xfrm>
            <a:off x="6151739" y="1233487"/>
            <a:ext cx="2464907"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Text Placeholder 4"/>
          <p:cNvSpPr>
            <a:spLocks noGrp="1"/>
          </p:cNvSpPr>
          <p:nvPr>
            <p:ph type="body" sz="quarter" idx="3"/>
          </p:nvPr>
        </p:nvSpPr>
        <p:spPr>
          <a:xfrm>
            <a:off x="8786099" y="1333189"/>
            <a:ext cx="2984400" cy="1074410"/>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8786099" y="2623932"/>
            <a:ext cx="2984400" cy="3448881"/>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8">
            <a:extLst>
              <a:ext uri="{FF2B5EF4-FFF2-40B4-BE49-F238E27FC236}">
                <a16:creationId xmlns:a16="http://schemas.microsoft.com/office/drawing/2014/main" id="{C2285F7E-F670-2EB5-25B1-A099C4806A2C}"/>
              </a:ext>
            </a:extLst>
          </p:cNvPr>
          <p:cNvSpPr>
            <a:spLocks noGrp="1"/>
          </p:cNvSpPr>
          <p:nvPr>
            <p:ph type="sldNum" sz="quarter" idx="15"/>
          </p:nvPr>
        </p:nvSpPr>
        <p:spPr/>
        <p:txBody>
          <a:bodyPr/>
          <a:lstStyle>
            <a:lvl1pPr>
              <a:defRPr/>
            </a:lvl1pPr>
          </a:lstStyle>
          <a:p>
            <a:pPr>
              <a:defRPr/>
            </a:pPr>
            <a:fld id="{0B714D98-4C3B-45AC-BA0B-5A1746731F2D}" type="slidenum">
              <a:rPr lang="en-US"/>
              <a:pPr>
                <a:defRPr/>
              </a:pPr>
              <a:t>‹#›</a:t>
            </a:fld>
            <a:endParaRPr lang="en-US" dirty="0"/>
          </a:p>
        </p:txBody>
      </p:sp>
    </p:spTree>
    <p:extLst>
      <p:ext uri="{BB962C8B-B14F-4D97-AF65-F5344CB8AC3E}">
        <p14:creationId xmlns:p14="http://schemas.microsoft.com/office/powerpoint/2010/main" val="46211238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37F1DA2-4833-B9E9-ADD6-3E9A1A845932}"/>
              </a:ext>
            </a:extLst>
          </p:cNvPr>
          <p:cNvSpPr/>
          <p:nvPr userDrawn="1"/>
        </p:nvSpPr>
        <p:spPr>
          <a:xfrm>
            <a:off x="372533" y="1233489"/>
            <a:ext cx="3208867"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67708952-8C0F-A8C8-CCF2-5D3F2DAB13EF}"/>
              </a:ext>
            </a:extLst>
          </p:cNvPr>
          <p:cNvSpPr/>
          <p:nvPr userDrawn="1"/>
        </p:nvSpPr>
        <p:spPr>
          <a:xfrm>
            <a:off x="372533" y="2543175"/>
            <a:ext cx="3208867"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867AA663-0F44-6F91-BB9D-7C0CE276DE2F}"/>
              </a:ext>
            </a:extLst>
          </p:cNvPr>
          <p:cNvSpPr/>
          <p:nvPr userDrawn="1"/>
        </p:nvSpPr>
        <p:spPr>
          <a:xfrm>
            <a:off x="3716867" y="1233489"/>
            <a:ext cx="3210984"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chemeClr val="bg1"/>
              </a:solidFill>
            </a:endParaRPr>
          </a:p>
        </p:txBody>
      </p:sp>
      <p:sp>
        <p:nvSpPr>
          <p:cNvPr id="11" name="Rectangle 10">
            <a:extLst>
              <a:ext uri="{FF2B5EF4-FFF2-40B4-BE49-F238E27FC236}">
                <a16:creationId xmlns:a16="http://schemas.microsoft.com/office/drawing/2014/main" id="{7029D2E9-A5CC-80A9-7AD1-252C975A66AE}"/>
              </a:ext>
            </a:extLst>
          </p:cNvPr>
          <p:cNvSpPr/>
          <p:nvPr userDrawn="1"/>
        </p:nvSpPr>
        <p:spPr>
          <a:xfrm>
            <a:off x="3716867" y="2543175"/>
            <a:ext cx="3210984" cy="36576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7063829" y="1233488"/>
            <a:ext cx="4828135"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Text Placeholder 2"/>
          <p:cNvSpPr>
            <a:spLocks noGrp="1"/>
          </p:cNvSpPr>
          <p:nvPr>
            <p:ph type="body" idx="1"/>
          </p:nvPr>
        </p:nvSpPr>
        <p:spPr>
          <a:xfrm>
            <a:off x="483637" y="1330963"/>
            <a:ext cx="2986019" cy="1076636"/>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83637" y="2623930"/>
            <a:ext cx="2986019" cy="3448880"/>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30620" y="1333189"/>
            <a:ext cx="2984400" cy="1074410"/>
          </a:xfrm>
        </p:spPr>
        <p:txBody>
          <a:bodyPr anchor="ctr"/>
          <a:lstStyle>
            <a:lvl1pPr marL="0" indent="0">
              <a:buNone/>
              <a:defRPr sz="18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30620" y="2623932"/>
            <a:ext cx="2984400" cy="3448881"/>
          </a:xfrm>
        </p:spPr>
        <p:txBody>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8">
            <a:extLst>
              <a:ext uri="{FF2B5EF4-FFF2-40B4-BE49-F238E27FC236}">
                <a16:creationId xmlns:a16="http://schemas.microsoft.com/office/drawing/2014/main" id="{396C2A9D-74D1-3F85-B96F-2CC1B53A9F7E}"/>
              </a:ext>
            </a:extLst>
          </p:cNvPr>
          <p:cNvSpPr>
            <a:spLocks noGrp="1"/>
          </p:cNvSpPr>
          <p:nvPr>
            <p:ph type="sldNum" sz="quarter" idx="14"/>
          </p:nvPr>
        </p:nvSpPr>
        <p:spPr/>
        <p:txBody>
          <a:bodyPr/>
          <a:lstStyle>
            <a:lvl1pPr>
              <a:defRPr/>
            </a:lvl1pPr>
          </a:lstStyle>
          <a:p>
            <a:pPr>
              <a:defRPr/>
            </a:pPr>
            <a:fld id="{1BE55B07-A67D-4533-B73F-43D11F4FAC65}" type="slidenum">
              <a:rPr lang="en-US"/>
              <a:pPr>
                <a:defRPr/>
              </a:pPr>
              <a:t>‹#›</a:t>
            </a:fld>
            <a:endParaRPr lang="en-US" dirty="0"/>
          </a:p>
        </p:txBody>
      </p:sp>
    </p:spTree>
    <p:extLst>
      <p:ext uri="{BB962C8B-B14F-4D97-AF65-F5344CB8AC3E}">
        <p14:creationId xmlns:p14="http://schemas.microsoft.com/office/powerpoint/2010/main" val="248399148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1477" y="260353"/>
            <a:ext cx="11520487" cy="755649"/>
          </a:xfrm>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7" y="1233488"/>
            <a:ext cx="11520487" cy="49672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5" name="Text Placeholder 4"/>
          <p:cNvSpPr>
            <a:spLocks noGrp="1"/>
          </p:cNvSpPr>
          <p:nvPr>
            <p:ph type="body" sz="quarter" idx="3"/>
          </p:nvPr>
        </p:nvSpPr>
        <p:spPr>
          <a:xfrm>
            <a:off x="6261799" y="2910545"/>
            <a:ext cx="5058000"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61799" y="3523422"/>
            <a:ext cx="5058000" cy="2181641"/>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895143" y="2910545"/>
            <a:ext cx="5058397"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95143" y="3523422"/>
            <a:ext cx="5058397" cy="2181641"/>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a:extLst>
              <a:ext uri="{FF2B5EF4-FFF2-40B4-BE49-F238E27FC236}">
                <a16:creationId xmlns:a16="http://schemas.microsoft.com/office/drawing/2014/main" id="{0A8CA70C-C554-DD5B-3674-02DB4DE3FA06}"/>
              </a:ext>
            </a:extLst>
          </p:cNvPr>
          <p:cNvSpPr>
            <a:spLocks noGrp="1"/>
          </p:cNvSpPr>
          <p:nvPr>
            <p:ph type="sldNum" sz="quarter" idx="14"/>
          </p:nvPr>
        </p:nvSpPr>
        <p:spPr/>
        <p:txBody>
          <a:bodyPr/>
          <a:lstStyle>
            <a:lvl1pPr>
              <a:defRPr/>
            </a:lvl1pPr>
          </a:lstStyle>
          <a:p>
            <a:pPr>
              <a:defRPr/>
            </a:pPr>
            <a:fld id="{45DE549F-1BE2-4D87-B474-60BD5577E97F}" type="slidenum">
              <a:rPr lang="en-US"/>
              <a:pPr>
                <a:defRPr/>
              </a:pPr>
              <a:t>‹#›</a:t>
            </a:fld>
            <a:endParaRPr lang="en-US" dirty="0"/>
          </a:p>
        </p:txBody>
      </p:sp>
    </p:spTree>
    <p:extLst>
      <p:ext uri="{BB962C8B-B14F-4D97-AF65-F5344CB8AC3E}">
        <p14:creationId xmlns:p14="http://schemas.microsoft.com/office/powerpoint/2010/main" val="392674269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988663-265F-DD88-7E0E-D0FC71EDED68}"/>
              </a:ext>
            </a:extLst>
          </p:cNvPr>
          <p:cNvSpPr/>
          <p:nvPr userDrawn="1"/>
        </p:nvSpPr>
        <p:spPr>
          <a:xfrm>
            <a:off x="0" y="0"/>
            <a:ext cx="12192000" cy="2146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lvl1pPr algn="ctr">
              <a:defRPr>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3"/>
          </p:nvPr>
        </p:nvSpPr>
        <p:spPr>
          <a:xfrm>
            <a:off x="6261798" y="3634445"/>
            <a:ext cx="5630165" cy="518457"/>
          </a:xfrm>
        </p:spPr>
        <p:txBody>
          <a:bodyPr anchor="ctr"/>
          <a:lstStyle>
            <a:lvl1pPr marL="0" indent="0">
              <a:buNone/>
              <a:defRPr sz="1500" b="1">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61798" y="4247322"/>
            <a:ext cx="5630165" cy="1953455"/>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371476" y="3634445"/>
            <a:ext cx="5582064" cy="518457"/>
          </a:xfrm>
        </p:spPr>
        <p:txBody>
          <a:bodyPr anchor="ctr"/>
          <a:lstStyle>
            <a:lvl1pPr marL="0" indent="0">
              <a:buNone/>
              <a:defRPr sz="1500" b="1">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371476" y="4247322"/>
            <a:ext cx="5582064" cy="1953455"/>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3"/>
          </p:nvPr>
        </p:nvSpPr>
        <p:spPr>
          <a:xfrm>
            <a:off x="371476" y="1593853"/>
            <a:ext cx="5582064" cy="192956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6" name="Picture Placeholder 6"/>
          <p:cNvSpPr>
            <a:spLocks noGrp="1"/>
          </p:cNvSpPr>
          <p:nvPr>
            <p:ph type="pic" sz="quarter" idx="14"/>
          </p:nvPr>
        </p:nvSpPr>
        <p:spPr>
          <a:xfrm>
            <a:off x="6281739" y="1593852"/>
            <a:ext cx="5582064" cy="192956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8">
            <a:extLst>
              <a:ext uri="{FF2B5EF4-FFF2-40B4-BE49-F238E27FC236}">
                <a16:creationId xmlns:a16="http://schemas.microsoft.com/office/drawing/2014/main" id="{2B5311FE-7BEA-1111-5A5C-F031C6F8EBED}"/>
              </a:ext>
            </a:extLst>
          </p:cNvPr>
          <p:cNvSpPr>
            <a:spLocks noGrp="1"/>
          </p:cNvSpPr>
          <p:nvPr>
            <p:ph type="sldNum" sz="quarter" idx="15"/>
          </p:nvPr>
        </p:nvSpPr>
        <p:spPr/>
        <p:txBody>
          <a:bodyPr/>
          <a:lstStyle>
            <a:lvl1pPr>
              <a:defRPr/>
            </a:lvl1pPr>
          </a:lstStyle>
          <a:p>
            <a:pPr>
              <a:defRPr/>
            </a:pPr>
            <a:fld id="{72FFEB15-8E78-46EC-B467-ABE1A752E388}" type="slidenum">
              <a:rPr lang="en-US"/>
              <a:pPr>
                <a:defRPr/>
              </a:pPr>
              <a:t>‹#›</a:t>
            </a:fld>
            <a:endParaRPr lang="en-US" dirty="0"/>
          </a:p>
        </p:txBody>
      </p:sp>
    </p:spTree>
    <p:extLst>
      <p:ext uri="{BB962C8B-B14F-4D97-AF65-F5344CB8AC3E}">
        <p14:creationId xmlns:p14="http://schemas.microsoft.com/office/powerpoint/2010/main" val="137200940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5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33BB3C1-AF50-D0AF-399F-69C5AA9D2780}"/>
              </a:ext>
            </a:extLst>
          </p:cNvPr>
          <p:cNvSpPr/>
          <p:nvPr userDrawn="1"/>
        </p:nvSpPr>
        <p:spPr>
          <a:xfrm>
            <a:off x="6441018" y="3762375"/>
            <a:ext cx="5446183" cy="2400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15DD0FBF-9C9E-EEB5-A744-4A16BC7100D8}"/>
              </a:ext>
            </a:extLst>
          </p:cNvPr>
          <p:cNvSpPr/>
          <p:nvPr userDrawn="1"/>
        </p:nvSpPr>
        <p:spPr>
          <a:xfrm>
            <a:off x="370418" y="1271588"/>
            <a:ext cx="5446183" cy="2400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3"/>
            <a:ext cx="11520487" cy="755649"/>
          </a:xfrm>
        </p:spPr>
        <p:txBody>
          <a:bodyPr/>
          <a:lstStyle>
            <a:lvl1pPr algn="l">
              <a:defRPr>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3"/>
          </p:nvPr>
        </p:nvSpPr>
        <p:spPr>
          <a:xfrm>
            <a:off x="6610170" y="3956708"/>
            <a:ext cx="5109021"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610170" y="4569585"/>
            <a:ext cx="5109021" cy="1412117"/>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p:cNvSpPr>
            <a:spLocks noGrp="1"/>
          </p:cNvSpPr>
          <p:nvPr>
            <p:ph type="body" idx="1"/>
          </p:nvPr>
        </p:nvSpPr>
        <p:spPr>
          <a:xfrm>
            <a:off x="539836" y="1462745"/>
            <a:ext cx="5108400" cy="518457"/>
          </a:xfrm>
        </p:spPr>
        <p:txBody>
          <a:bodyPr anchor="ctr"/>
          <a:lstStyle>
            <a:lvl1pPr marL="0" indent="0">
              <a:buNone/>
              <a:defRPr sz="1500" b="1">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39836" y="2075621"/>
            <a:ext cx="5108400" cy="1391480"/>
          </a:xfrm>
        </p:spPr>
        <p:txBody>
          <a:bodyPr/>
          <a:lstStyle>
            <a:lvl1pPr>
              <a:defRPr sz="1200">
                <a:solidFill>
                  <a:schemeClr val="bg1"/>
                </a:solidFill>
              </a:defRPr>
            </a:lvl1pPr>
            <a:lvl2pPr>
              <a:defRPr sz="1050">
                <a:solidFill>
                  <a:schemeClr val="bg1"/>
                </a:solidFill>
              </a:defRPr>
            </a:lvl2pPr>
            <a:lvl3pPr>
              <a:defRPr sz="900">
                <a:solidFill>
                  <a:schemeClr val="bg1"/>
                </a:solidFill>
              </a:defRPr>
            </a:lvl3pPr>
            <a:lvl4pPr>
              <a:defRPr sz="825">
                <a:solidFill>
                  <a:schemeClr val="bg1"/>
                </a:solidFill>
              </a:defRPr>
            </a:lvl4pPr>
            <a:lvl5pPr>
              <a:defRPr sz="825">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6"/>
          <p:cNvSpPr>
            <a:spLocks noGrp="1"/>
          </p:cNvSpPr>
          <p:nvPr>
            <p:ph type="pic" sz="quarter" idx="13"/>
          </p:nvPr>
        </p:nvSpPr>
        <p:spPr>
          <a:xfrm>
            <a:off x="5880101" y="1271590"/>
            <a:ext cx="6012000" cy="240095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8" name="Picture Placeholder 6"/>
          <p:cNvSpPr>
            <a:spLocks noGrp="1"/>
          </p:cNvSpPr>
          <p:nvPr>
            <p:ph type="pic" sz="quarter" idx="14"/>
          </p:nvPr>
        </p:nvSpPr>
        <p:spPr>
          <a:xfrm>
            <a:off x="371475" y="3758270"/>
            <a:ext cx="6011800" cy="240095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Slide Number Placeholder 8">
            <a:extLst>
              <a:ext uri="{FF2B5EF4-FFF2-40B4-BE49-F238E27FC236}">
                <a16:creationId xmlns:a16="http://schemas.microsoft.com/office/drawing/2014/main" id="{9EC84DDE-B34E-7BBD-CE86-63BE8DC73BD8}"/>
              </a:ext>
            </a:extLst>
          </p:cNvPr>
          <p:cNvSpPr>
            <a:spLocks noGrp="1"/>
          </p:cNvSpPr>
          <p:nvPr>
            <p:ph type="sldNum" sz="quarter" idx="15"/>
          </p:nvPr>
        </p:nvSpPr>
        <p:spPr/>
        <p:txBody>
          <a:bodyPr/>
          <a:lstStyle>
            <a:lvl1pPr>
              <a:defRPr/>
            </a:lvl1pPr>
          </a:lstStyle>
          <a:p>
            <a:pPr>
              <a:defRPr/>
            </a:pPr>
            <a:fld id="{21369D7F-CD54-4FF4-BA3C-E0C85DEF277E}" type="slidenum">
              <a:rPr lang="en-US"/>
              <a:pPr>
                <a:defRPr/>
              </a:pPr>
              <a:t>‹#›</a:t>
            </a:fld>
            <a:endParaRPr lang="en-US" dirty="0"/>
          </a:p>
        </p:txBody>
      </p:sp>
    </p:spTree>
    <p:extLst>
      <p:ext uri="{BB962C8B-B14F-4D97-AF65-F5344CB8AC3E}">
        <p14:creationId xmlns:p14="http://schemas.microsoft.com/office/powerpoint/2010/main" val="425920492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C0BABD-F9FA-698E-5A78-EE64816F4AC2}"/>
              </a:ext>
            </a:extLst>
          </p:cNvPr>
          <p:cNvSpPr/>
          <p:nvPr userDrawn="1"/>
        </p:nvSpPr>
        <p:spPr>
          <a:xfrm>
            <a:off x="372533" y="5272089"/>
            <a:ext cx="5571067" cy="9286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5A58BA23-F14B-23F1-EA3D-6DB0EB1D95B8}"/>
              </a:ext>
            </a:extLst>
          </p:cNvPr>
          <p:cNvSpPr/>
          <p:nvPr userDrawn="1"/>
        </p:nvSpPr>
        <p:spPr>
          <a:xfrm>
            <a:off x="6320367" y="1233489"/>
            <a:ext cx="5571067" cy="92868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p>
        </p:txBody>
      </p:sp>
      <p:sp>
        <p:nvSpPr>
          <p:cNvPr id="4" name="Picture Placeholder 6"/>
          <p:cNvSpPr>
            <a:spLocks noGrp="1"/>
          </p:cNvSpPr>
          <p:nvPr>
            <p:ph type="pic" sz="quarter" idx="13"/>
          </p:nvPr>
        </p:nvSpPr>
        <p:spPr>
          <a:xfrm>
            <a:off x="371476" y="1233488"/>
            <a:ext cx="5572125" cy="3973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319838" y="2227263"/>
            <a:ext cx="5572125" cy="3973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534987" y="5380667"/>
            <a:ext cx="5245100" cy="711200"/>
          </a:xfrm>
        </p:spPr>
        <p:txBody>
          <a:bodyPr anchor="ctr">
            <a:noAutofit/>
          </a:bodyPr>
          <a:lstStyle>
            <a:lvl1pPr marL="0" indent="0" algn="ctr">
              <a:buNone/>
              <a:defRPr sz="1800" b="1">
                <a:solidFill>
                  <a:schemeClr val="bg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483349" y="1342395"/>
            <a:ext cx="5245100" cy="711200"/>
          </a:xfrm>
        </p:spPr>
        <p:txBody>
          <a:bodyPr anchor="ctr">
            <a:noAutofit/>
          </a:bodyPr>
          <a:lstStyle>
            <a:lvl1pPr marL="0" indent="0" algn="ctr">
              <a:buNone/>
              <a:defRPr sz="1800" b="1">
                <a:solidFill>
                  <a:schemeClr val="bg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7" name="Slide Number Placeholder 4">
            <a:extLst>
              <a:ext uri="{FF2B5EF4-FFF2-40B4-BE49-F238E27FC236}">
                <a16:creationId xmlns:a16="http://schemas.microsoft.com/office/drawing/2014/main" id="{F5713AA5-97A5-64C9-9304-E01F3EB1657C}"/>
              </a:ext>
            </a:extLst>
          </p:cNvPr>
          <p:cNvSpPr>
            <a:spLocks noGrp="1"/>
          </p:cNvSpPr>
          <p:nvPr>
            <p:ph type="sldNum" sz="quarter" idx="17"/>
          </p:nvPr>
        </p:nvSpPr>
        <p:spPr/>
        <p:txBody>
          <a:bodyPr/>
          <a:lstStyle>
            <a:lvl1pPr>
              <a:defRPr/>
            </a:lvl1pPr>
          </a:lstStyle>
          <a:p>
            <a:pPr>
              <a:defRPr/>
            </a:pPr>
            <a:fld id="{EB4EDD33-302A-44B3-BBD3-D5C191E53C00}" type="slidenum">
              <a:rPr lang="en-US"/>
              <a:pPr>
                <a:defRPr/>
              </a:pPr>
              <a:t>‹#›</a:t>
            </a:fld>
            <a:endParaRPr lang="en-US" dirty="0"/>
          </a:p>
        </p:txBody>
      </p:sp>
    </p:spTree>
    <p:extLst>
      <p:ext uri="{BB962C8B-B14F-4D97-AF65-F5344CB8AC3E}">
        <p14:creationId xmlns:p14="http://schemas.microsoft.com/office/powerpoint/2010/main" val="253505999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44C4CE-E833-7DDF-621E-5DAE62BC6F1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3C346562-087B-6184-97B0-FDD1A413EA39}"/>
              </a:ext>
            </a:extLst>
          </p:cNvPr>
          <p:cNvSpPr/>
          <p:nvPr userDrawn="1"/>
        </p:nvSpPr>
        <p:spPr>
          <a:xfrm>
            <a:off x="0" y="0"/>
            <a:ext cx="1854200"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76960229-EDED-9B6F-3108-F418960069D8}"/>
              </a:ext>
            </a:extLst>
          </p:cNvPr>
          <p:cNvSpPr/>
          <p:nvPr userDrawn="1"/>
        </p:nvSpPr>
        <p:spPr>
          <a:xfrm>
            <a:off x="10337800" y="5122863"/>
            <a:ext cx="1854200"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Text Placeholder 8"/>
          <p:cNvSpPr>
            <a:spLocks noGrp="1"/>
          </p:cNvSpPr>
          <p:nvPr>
            <p:ph type="body" sz="quarter" idx="15"/>
          </p:nvPr>
        </p:nvSpPr>
        <p:spPr>
          <a:xfrm>
            <a:off x="647699" y="451739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254749" y="164210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4" name="Picture Placeholder 6"/>
          <p:cNvSpPr>
            <a:spLocks noGrp="1"/>
          </p:cNvSpPr>
          <p:nvPr>
            <p:ph type="pic" sz="quarter" idx="13"/>
          </p:nvPr>
        </p:nvSpPr>
        <p:spPr>
          <a:xfrm>
            <a:off x="647701" y="571502"/>
            <a:ext cx="5372097" cy="383984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54749" y="2429507"/>
            <a:ext cx="5372097" cy="385699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202637007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BC345D-984C-AD41-D0C6-2339770D078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301CBA7D-A655-A565-4A53-5F71B591DE23}"/>
              </a:ext>
            </a:extLst>
          </p:cNvPr>
          <p:cNvSpPr/>
          <p:nvPr userDrawn="1"/>
        </p:nvSpPr>
        <p:spPr>
          <a:xfrm>
            <a:off x="0" y="1931989"/>
            <a:ext cx="12192000" cy="29178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5" name="Group 4">
            <a:extLst>
              <a:ext uri="{FF2B5EF4-FFF2-40B4-BE49-F238E27FC236}">
                <a16:creationId xmlns:a16="http://schemas.microsoft.com/office/drawing/2014/main" id="{73BA67F6-BC03-6370-48C5-1E0610151050}"/>
              </a:ext>
            </a:extLst>
          </p:cNvPr>
          <p:cNvGrpSpPr/>
          <p:nvPr userDrawn="1"/>
        </p:nvGrpSpPr>
        <p:grpSpPr>
          <a:xfrm>
            <a:off x="5387975" y="422433"/>
            <a:ext cx="644525" cy="973138"/>
            <a:chOff x="371475" y="671713"/>
            <a:chExt cx="496540" cy="836738"/>
          </a:xfrm>
          <a:solidFill>
            <a:schemeClr val="accent6"/>
          </a:solidFill>
        </p:grpSpPr>
        <p:sp>
          <p:nvSpPr>
            <p:cNvPr id="7" name="Rectangle 6">
              <a:extLst>
                <a:ext uri="{FF2B5EF4-FFF2-40B4-BE49-F238E27FC236}">
                  <a16:creationId xmlns:a16="http://schemas.microsoft.com/office/drawing/2014/main" id="{00DB2807-164A-461D-0A7A-861B412B7A64}"/>
                </a:ext>
              </a:extLst>
            </p:cNvPr>
            <p:cNvSpPr/>
            <p:nvPr/>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F86F70BE-FBB4-CB6E-096E-7F9DABCA24AB}"/>
                </a:ext>
              </a:extLst>
            </p:cNvPr>
            <p:cNvSpPr/>
            <p:nvPr/>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grpSp>
        <p:nvGrpSpPr>
          <p:cNvPr id="11" name="Group 10">
            <a:extLst>
              <a:ext uri="{FF2B5EF4-FFF2-40B4-BE49-F238E27FC236}">
                <a16:creationId xmlns:a16="http://schemas.microsoft.com/office/drawing/2014/main" id="{EF58AC95-8B14-8233-EB3C-E365EBD1DBEB}"/>
              </a:ext>
            </a:extLst>
          </p:cNvPr>
          <p:cNvGrpSpPr/>
          <p:nvPr userDrawn="1"/>
        </p:nvGrpSpPr>
        <p:grpSpPr>
          <a:xfrm flipH="1">
            <a:off x="6248402" y="5451475"/>
            <a:ext cx="644525" cy="973138"/>
            <a:chOff x="371475" y="671713"/>
            <a:chExt cx="496540" cy="836738"/>
          </a:xfrm>
          <a:solidFill>
            <a:schemeClr val="accent6"/>
          </a:solidFill>
        </p:grpSpPr>
        <p:sp>
          <p:nvSpPr>
            <p:cNvPr id="12" name="Rectangle 11">
              <a:extLst>
                <a:ext uri="{FF2B5EF4-FFF2-40B4-BE49-F238E27FC236}">
                  <a16:creationId xmlns:a16="http://schemas.microsoft.com/office/drawing/2014/main" id="{E3BC019D-8888-D2ED-C9EE-D46F8D4D75D4}"/>
                </a:ext>
              </a:extLst>
            </p:cNvPr>
            <p:cNvSpPr/>
            <p:nvPr/>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3" name="Rectangle 12">
              <a:extLst>
                <a:ext uri="{FF2B5EF4-FFF2-40B4-BE49-F238E27FC236}">
                  <a16:creationId xmlns:a16="http://schemas.microsoft.com/office/drawing/2014/main" id="{DE336986-AEEC-7BCF-B279-E9BFE4C1CC26}"/>
                </a:ext>
              </a:extLst>
            </p:cNvPr>
            <p:cNvSpPr/>
            <p:nvPr/>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sp>
        <p:nvSpPr>
          <p:cNvPr id="4" name="Picture Placeholder 6"/>
          <p:cNvSpPr>
            <a:spLocks noGrp="1"/>
          </p:cNvSpPr>
          <p:nvPr>
            <p:ph type="pic" sz="quarter" idx="13"/>
          </p:nvPr>
        </p:nvSpPr>
        <p:spPr>
          <a:xfrm>
            <a:off x="647701" y="1470979"/>
            <a:ext cx="5372097" cy="383984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54749" y="1462405"/>
            <a:ext cx="5372097" cy="3856995"/>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647699" y="5451475"/>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noProof="0"/>
              <a:t>Click to edit Master text styles</a:t>
            </a:r>
          </a:p>
        </p:txBody>
      </p:sp>
      <p:sp>
        <p:nvSpPr>
          <p:cNvPr id="10" name="Text Placeholder 8"/>
          <p:cNvSpPr>
            <a:spLocks noGrp="1"/>
          </p:cNvSpPr>
          <p:nvPr>
            <p:ph type="body" sz="quarter" idx="16"/>
          </p:nvPr>
        </p:nvSpPr>
        <p:spPr>
          <a:xfrm>
            <a:off x="6254748" y="591502"/>
            <a:ext cx="5372096"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noProof="0"/>
              <a:t>Click to edit Master text styles</a:t>
            </a:r>
          </a:p>
        </p:txBody>
      </p:sp>
    </p:spTree>
    <p:extLst>
      <p:ext uri="{BB962C8B-B14F-4D97-AF65-F5344CB8AC3E}">
        <p14:creationId xmlns:p14="http://schemas.microsoft.com/office/powerpoint/2010/main" val="42171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9B8705-C027-4E12-892E-C32FF13296F1}"/>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7" name="Picture Placeholder 7">
            <a:extLst>
              <a:ext uri="{FF2B5EF4-FFF2-40B4-BE49-F238E27FC236}">
                <a16:creationId xmlns:a16="http://schemas.microsoft.com/office/drawing/2014/main" id="{ED685DB5-FA77-4C19-88B8-5A8D733B42BC}"/>
              </a:ext>
            </a:extLst>
          </p:cNvPr>
          <p:cNvSpPr>
            <a:spLocks noGrp="1"/>
          </p:cNvSpPr>
          <p:nvPr>
            <p:ph type="pic" sz="quarter" idx="13" hasCustomPrompt="1"/>
          </p:nvPr>
        </p:nvSpPr>
        <p:spPr>
          <a:xfrm flipH="1">
            <a:off x="5012530" y="0"/>
            <a:ext cx="7196138" cy="6867376"/>
          </a:xfrm>
        </p:spPr>
        <p:txBody>
          <a:bodyPr/>
          <a:lstStyle>
            <a:lvl1pPr marL="0" indent="0" algn="ctr">
              <a:buNone/>
              <a:defRPr>
                <a:solidFill>
                  <a:schemeClr val="bg1"/>
                </a:solidFill>
              </a:defRPr>
            </a:lvl1pPr>
          </a:lstStyle>
          <a:p>
            <a:r>
              <a:rPr lang="en-US" dirty="0"/>
              <a:t>Click to add photo</a:t>
            </a:r>
          </a:p>
        </p:txBody>
      </p:sp>
      <p:sp>
        <p:nvSpPr>
          <p:cNvPr id="4" name="Date Placeholder 3">
            <a:extLst>
              <a:ext uri="{FF2B5EF4-FFF2-40B4-BE49-F238E27FC236}">
                <a16:creationId xmlns:a16="http://schemas.microsoft.com/office/drawing/2014/main" id="{6346919B-FFF8-4FED-8A44-48A7E600EB60}"/>
              </a:ext>
            </a:extLst>
          </p:cNvPr>
          <p:cNvSpPr>
            <a:spLocks noGrp="1"/>
          </p:cNvSpPr>
          <p:nvPr>
            <p:ph type="dt" sz="half" idx="10"/>
          </p:nvPr>
        </p:nvSpPr>
        <p:spPr/>
        <p:txBody>
          <a:bodyPr/>
          <a:lstStyle/>
          <a:p>
            <a:r>
              <a:rPr lang="en-US" dirty="0"/>
              <a:t>8/06/20XX</a:t>
            </a:r>
          </a:p>
        </p:txBody>
      </p:sp>
      <p:sp>
        <p:nvSpPr>
          <p:cNvPr id="5" name="Footer Placeholder 4">
            <a:extLst>
              <a:ext uri="{FF2B5EF4-FFF2-40B4-BE49-F238E27FC236}">
                <a16:creationId xmlns:a16="http://schemas.microsoft.com/office/drawing/2014/main" id="{C6DF28B0-8A34-4E86-9FE3-20BD880CD9C3}"/>
              </a:ext>
            </a:extLst>
          </p:cNvPr>
          <p:cNvSpPr>
            <a:spLocks noGrp="1"/>
          </p:cNvSpPr>
          <p:nvPr>
            <p:ph type="ftr" sz="quarter" idx="11"/>
          </p:nvPr>
        </p:nvSpPr>
        <p:spPr/>
        <p:txBody>
          <a:bodyPr/>
          <a:lstStyle/>
          <a:p>
            <a:r>
              <a:rPr lang="en-US" dirty="0"/>
              <a:t>PITCH DECK</a:t>
            </a:r>
          </a:p>
        </p:txBody>
      </p:sp>
      <p:sp>
        <p:nvSpPr>
          <p:cNvPr id="6" name="Slide Number Placeholder 5">
            <a:extLst>
              <a:ext uri="{FF2B5EF4-FFF2-40B4-BE49-F238E27FC236}">
                <a16:creationId xmlns:a16="http://schemas.microsoft.com/office/drawing/2014/main" id="{D4BE1CCB-96B6-4D9F-A932-D0EBDBD7DA45}"/>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3" name="Title 2">
            <a:extLst>
              <a:ext uri="{FF2B5EF4-FFF2-40B4-BE49-F238E27FC236}">
                <a16:creationId xmlns:a16="http://schemas.microsoft.com/office/drawing/2014/main" id="{1F7CB735-9F66-41A8-8F1D-4B66FE1D1153}"/>
              </a:ext>
            </a:extLst>
          </p:cNvPr>
          <p:cNvSpPr>
            <a:spLocks noGrp="1"/>
          </p:cNvSpPr>
          <p:nvPr>
            <p:ph type="title" hasCustomPrompt="1"/>
          </p:nvPr>
        </p:nvSpPr>
        <p:spPr>
          <a:xfrm>
            <a:off x="-2" y="1672143"/>
            <a:ext cx="6019802" cy="3513714"/>
          </a:xfrm>
          <a:solidFill>
            <a:schemeClr val="accent6">
              <a:alpha val="80000"/>
            </a:schemeClr>
          </a:solidFill>
        </p:spPr>
        <p:txBody>
          <a:bodyPr lIns="676656" tIns="795528" anchor="t">
            <a:normAutofit/>
          </a:bodyPr>
          <a:lstStyle>
            <a:lvl1pPr>
              <a:defRPr sz="2800"/>
            </a:lvl1pPr>
          </a:lstStyle>
          <a:p>
            <a:r>
              <a:rPr lang="en-US" dirty="0"/>
              <a:t>Click to add title</a:t>
            </a:r>
          </a:p>
        </p:txBody>
      </p:sp>
      <p:sp>
        <p:nvSpPr>
          <p:cNvPr id="11" name="Text Placeholder 17">
            <a:extLst>
              <a:ext uri="{FF2B5EF4-FFF2-40B4-BE49-F238E27FC236}">
                <a16:creationId xmlns:a16="http://schemas.microsoft.com/office/drawing/2014/main" id="{4A51F916-D1A0-40B2-A894-1C597A7AAFBF}"/>
              </a:ext>
            </a:extLst>
          </p:cNvPr>
          <p:cNvSpPr>
            <a:spLocks noGrp="1"/>
          </p:cNvSpPr>
          <p:nvPr>
            <p:ph type="body" sz="quarter" idx="15" hasCustomPrompt="1"/>
          </p:nvPr>
        </p:nvSpPr>
        <p:spPr>
          <a:xfrm>
            <a:off x="594575" y="3007594"/>
            <a:ext cx="4850550" cy="1731145"/>
          </a:xfrm>
        </p:spPr>
        <p:txBody>
          <a:bodyPr>
            <a:noAutofit/>
          </a:bodyPr>
          <a:lstStyle>
            <a:lvl1pPr marL="0" indent="0" algn="l">
              <a:lnSpc>
                <a:spcPct val="125000"/>
              </a:lnSpc>
              <a:buNone/>
              <a:defRPr sz="1400" spc="100" baseline="0">
                <a:solidFill>
                  <a:schemeClr val="accent2"/>
                </a:solidFill>
              </a:defRPr>
            </a:lvl1pPr>
          </a:lstStyle>
          <a:p>
            <a:pPr lvl="0"/>
            <a:r>
              <a:rPr lang="en-US" dirty="0"/>
              <a:t>Click to add text</a:t>
            </a:r>
          </a:p>
        </p:txBody>
      </p:sp>
    </p:spTree>
    <p:extLst>
      <p:ext uri="{BB962C8B-B14F-4D97-AF65-F5344CB8AC3E}">
        <p14:creationId xmlns:p14="http://schemas.microsoft.com/office/powerpoint/2010/main" val="1236195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D2CF4D42-6C74-47FD-8195-943D55ADA87D}"/>
              </a:ext>
            </a:extLst>
          </p:cNvPr>
          <p:cNvSpPr>
            <a:spLocks noGrp="1"/>
          </p:cNvSpPr>
          <p:nvPr>
            <p:ph type="pic" sz="quarter" idx="13" hasCustomPrompt="1"/>
          </p:nvPr>
        </p:nvSpPr>
        <p:spPr>
          <a:xfrm>
            <a:off x="0" y="0"/>
            <a:ext cx="12192000" cy="6858000"/>
          </a:xfrm>
        </p:spPr>
        <p:txBody>
          <a:bodyPr/>
          <a:lstStyle>
            <a:lvl1pPr marL="0" indent="0" algn="ctr">
              <a:buNone/>
              <a:defRPr>
                <a:solidFill>
                  <a:schemeClr val="tx1"/>
                </a:solidFill>
              </a:defRPr>
            </a:lvl1pPr>
          </a:lstStyle>
          <a:p>
            <a:r>
              <a:rPr lang="en-US" dirty="0"/>
              <a:t>Click to add photo</a:t>
            </a:r>
          </a:p>
        </p:txBody>
      </p:sp>
      <p:sp>
        <p:nvSpPr>
          <p:cNvPr id="3" name="Date Placeholder 2">
            <a:extLst>
              <a:ext uri="{FF2B5EF4-FFF2-40B4-BE49-F238E27FC236}">
                <a16:creationId xmlns:a16="http://schemas.microsoft.com/office/drawing/2014/main" id="{59275658-2C01-4217-AE99-DF0FDFFE43C5}"/>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3F913D93-CECF-4647-8DC2-8F7DD04E742B}"/>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03C60507-1EAA-4632-9D67-1BD599F4F549}"/>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11" name="Title 1">
            <a:extLst>
              <a:ext uri="{FF2B5EF4-FFF2-40B4-BE49-F238E27FC236}">
                <a16:creationId xmlns:a16="http://schemas.microsoft.com/office/drawing/2014/main" id="{2754639B-AD71-425C-BF07-356C0F14C96B}"/>
              </a:ext>
            </a:extLst>
          </p:cNvPr>
          <p:cNvSpPr>
            <a:spLocks noGrp="1"/>
          </p:cNvSpPr>
          <p:nvPr>
            <p:ph type="title" hasCustomPrompt="1"/>
          </p:nvPr>
        </p:nvSpPr>
        <p:spPr>
          <a:xfrm>
            <a:off x="0" y="1353381"/>
            <a:ext cx="5622878" cy="4151236"/>
          </a:xfrm>
          <a:solidFill>
            <a:schemeClr val="accent3">
              <a:alpha val="90000"/>
            </a:schemeClr>
          </a:solidFill>
        </p:spPr>
        <p:txBody>
          <a:bodyPr vert="horz" lIns="649224" tIns="749808" rIns="91440" bIns="45720" rtlCol="0" anchor="t">
            <a:noAutofit/>
          </a:bodyPr>
          <a:lstStyle>
            <a:lvl1pPr>
              <a:defRPr lang="en-US" sz="2800">
                <a:ln w="19050">
                  <a:solidFill>
                    <a:schemeClr val="bg1"/>
                  </a:solidFill>
                </a:ln>
                <a:ea typeface="+mn-ea"/>
                <a:cs typeface="+mn-cs"/>
              </a:defRPr>
            </a:lvl1pPr>
          </a:lstStyle>
          <a:p>
            <a:pPr marL="0" lvl="0" indent="0">
              <a:spcBef>
                <a:spcPts val="0"/>
              </a:spcBef>
              <a:buFont typeface="Arial" panose="020B0604020202020204" pitchFamily="34" charset="0"/>
            </a:pPr>
            <a:r>
              <a:rPr lang="en-US" dirty="0"/>
              <a:t>Click to add title</a:t>
            </a:r>
          </a:p>
        </p:txBody>
      </p:sp>
      <p:sp>
        <p:nvSpPr>
          <p:cNvPr id="8" name="Text Placeholder 17">
            <a:extLst>
              <a:ext uri="{FF2B5EF4-FFF2-40B4-BE49-F238E27FC236}">
                <a16:creationId xmlns:a16="http://schemas.microsoft.com/office/drawing/2014/main" id="{64CF3C46-90B8-467D-9D50-086B9135701F}"/>
              </a:ext>
            </a:extLst>
          </p:cNvPr>
          <p:cNvSpPr>
            <a:spLocks noGrp="1"/>
          </p:cNvSpPr>
          <p:nvPr>
            <p:ph type="body" sz="quarter" idx="15" hasCustomPrompt="1"/>
          </p:nvPr>
        </p:nvSpPr>
        <p:spPr>
          <a:xfrm>
            <a:off x="577993" y="2689071"/>
            <a:ext cx="4567209" cy="2212496"/>
          </a:xfrm>
        </p:spPr>
        <p:txBody>
          <a:bodyPr>
            <a:noAutofit/>
          </a:bodyPr>
          <a:lstStyle>
            <a:lvl1pPr marL="0" indent="0" algn="l">
              <a:lnSpc>
                <a:spcPct val="125000"/>
              </a:lnSpc>
              <a:buNone/>
              <a:defRPr sz="1400" spc="100" baseline="0">
                <a:solidFill>
                  <a:schemeClr val="bg1"/>
                </a:solidFill>
              </a:defRPr>
            </a:lvl1pPr>
          </a:lstStyle>
          <a:p>
            <a:pPr lvl="0"/>
            <a:r>
              <a:rPr lang="en-US" dirty="0"/>
              <a:t>Click to add text</a:t>
            </a:r>
          </a:p>
        </p:txBody>
      </p:sp>
    </p:spTree>
    <p:extLst>
      <p:ext uri="{BB962C8B-B14F-4D97-AF65-F5344CB8AC3E}">
        <p14:creationId xmlns:p14="http://schemas.microsoft.com/office/powerpoint/2010/main" val="217180302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3B6879-A366-663E-8D9A-E14FA35149E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0" y="0"/>
            <a:ext cx="6019200"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172202" y="0"/>
            <a:ext cx="6019799"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725351" y="5008563"/>
            <a:ext cx="4910400"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635594" y="5008563"/>
            <a:ext cx="4908708"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Tree>
    <p:extLst>
      <p:ext uri="{BB962C8B-B14F-4D97-AF65-F5344CB8AC3E}">
        <p14:creationId xmlns:p14="http://schemas.microsoft.com/office/powerpoint/2010/main" val="68204075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7C6CFA-1661-CC15-10DD-1FC1EAC180B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44804DA0-01B7-8222-534C-6F9356905B48}"/>
              </a:ext>
            </a:extLst>
          </p:cNvPr>
          <p:cNvSpPr/>
          <p:nvPr userDrawn="1"/>
        </p:nvSpPr>
        <p:spPr>
          <a:xfrm>
            <a:off x="1" y="0"/>
            <a:ext cx="53721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FCDE83E6-18CF-5F50-FD43-A0D019D42283}"/>
              </a:ext>
            </a:extLst>
          </p:cNvPr>
          <p:cNvSpPr/>
          <p:nvPr userDrawn="1"/>
        </p:nvSpPr>
        <p:spPr>
          <a:xfrm>
            <a:off x="6819901" y="-19050"/>
            <a:ext cx="53721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Picture Placeholder 6"/>
          <p:cNvSpPr>
            <a:spLocks noGrp="1"/>
          </p:cNvSpPr>
          <p:nvPr>
            <p:ph type="pic" sz="quarter" idx="13"/>
          </p:nvPr>
        </p:nvSpPr>
        <p:spPr>
          <a:xfrm>
            <a:off x="371475" y="260352"/>
            <a:ext cx="5618153" cy="63007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Picture Placeholder 6"/>
          <p:cNvSpPr>
            <a:spLocks noGrp="1"/>
          </p:cNvSpPr>
          <p:nvPr>
            <p:ph type="pic" sz="quarter" idx="14"/>
          </p:nvPr>
        </p:nvSpPr>
        <p:spPr>
          <a:xfrm>
            <a:off x="6280147" y="260352"/>
            <a:ext cx="5619600" cy="63007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9" name="Text Placeholder 8"/>
          <p:cNvSpPr>
            <a:spLocks noGrp="1"/>
          </p:cNvSpPr>
          <p:nvPr>
            <p:ph type="body" sz="quarter" idx="15"/>
          </p:nvPr>
        </p:nvSpPr>
        <p:spPr>
          <a:xfrm>
            <a:off x="725351" y="5008563"/>
            <a:ext cx="4910400"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
        <p:nvSpPr>
          <p:cNvPr id="10" name="Text Placeholder 8"/>
          <p:cNvSpPr>
            <a:spLocks noGrp="1"/>
          </p:cNvSpPr>
          <p:nvPr>
            <p:ph type="body" sz="quarter" idx="16"/>
          </p:nvPr>
        </p:nvSpPr>
        <p:spPr>
          <a:xfrm>
            <a:off x="6635594" y="5008563"/>
            <a:ext cx="4908708" cy="711200"/>
          </a:xfrm>
        </p:spPr>
        <p:txBody>
          <a:bodyPr anchor="ctr">
            <a:noAutofit/>
          </a:bodyPr>
          <a:lstStyle>
            <a:lvl1pPr marL="0" indent="0" algn="ctr">
              <a:buNone/>
              <a:defRPr sz="1800" b="1">
                <a:solidFill>
                  <a:schemeClr val="tx1"/>
                </a:solidFill>
                <a:latin typeface="+mj-lt"/>
              </a:defRPr>
            </a:lvl1pPr>
            <a:lvl2pPr marL="342900" indent="0">
              <a:buNone/>
              <a:defRPr sz="1500"/>
            </a:lvl2pPr>
            <a:lvl3pPr marL="685800" indent="0">
              <a:buNone/>
              <a:defRPr sz="1350"/>
            </a:lvl3pPr>
            <a:lvl4pPr marL="1028700" indent="0">
              <a:buNone/>
              <a:defRPr sz="1200"/>
            </a:lvl4pPr>
            <a:lvl5pPr marL="1371600" indent="0">
              <a:buNone/>
              <a:defRPr sz="1200"/>
            </a:lvl5pPr>
          </a:lstStyle>
          <a:p>
            <a:pPr lvl="0"/>
            <a:r>
              <a:rPr lang="en-US"/>
              <a:t>Click to edit Master text styles</a:t>
            </a:r>
          </a:p>
        </p:txBody>
      </p:sp>
    </p:spTree>
    <p:extLst>
      <p:ext uri="{BB962C8B-B14F-4D97-AF65-F5344CB8AC3E}">
        <p14:creationId xmlns:p14="http://schemas.microsoft.com/office/powerpoint/2010/main" val="151925325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7A11437-BE07-C725-5EE6-558C65FDF568}"/>
              </a:ext>
            </a:extLst>
          </p:cNvPr>
          <p:cNvSpPr/>
          <p:nvPr userDrawn="1"/>
        </p:nvSpPr>
        <p:spPr>
          <a:xfrm>
            <a:off x="370417" y="1233488"/>
            <a:ext cx="2777067"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3D905780-1BED-C9FD-72AF-E769622C9BF6}"/>
              </a:ext>
            </a:extLst>
          </p:cNvPr>
          <p:cNvSpPr/>
          <p:nvPr userDrawn="1"/>
        </p:nvSpPr>
        <p:spPr>
          <a:xfrm>
            <a:off x="3287184" y="1233488"/>
            <a:ext cx="2774949" cy="496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37EE6A37-5A93-BB0D-ECC2-C417BEFCE28C}"/>
              </a:ext>
            </a:extLst>
          </p:cNvPr>
          <p:cNvSpPr/>
          <p:nvPr userDrawn="1"/>
        </p:nvSpPr>
        <p:spPr>
          <a:xfrm>
            <a:off x="6201834" y="1233488"/>
            <a:ext cx="2774951" cy="4967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C294F54-8A70-41A5-B7F0-BF8831A66E93}"/>
              </a:ext>
            </a:extLst>
          </p:cNvPr>
          <p:cNvSpPr/>
          <p:nvPr userDrawn="1"/>
        </p:nvSpPr>
        <p:spPr>
          <a:xfrm>
            <a:off x="9116484" y="1246189"/>
            <a:ext cx="2774949" cy="49672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45DAF791-0C32-0C6B-F306-0D52EE318214}"/>
              </a:ext>
            </a:extLst>
          </p:cNvPr>
          <p:cNvCxnSpPr/>
          <p:nvPr userDrawn="1"/>
        </p:nvCxnSpPr>
        <p:spPr>
          <a:xfrm>
            <a:off x="590551"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DA951B8-B19D-26A2-EA0C-6B778EF7E96E}"/>
              </a:ext>
            </a:extLst>
          </p:cNvPr>
          <p:cNvCxnSpPr/>
          <p:nvPr userDrawn="1"/>
        </p:nvCxnSpPr>
        <p:spPr>
          <a:xfrm>
            <a:off x="3505200"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F8A1E76-6D07-748D-7B03-2E96D53FF7B7}"/>
              </a:ext>
            </a:extLst>
          </p:cNvPr>
          <p:cNvCxnSpPr/>
          <p:nvPr userDrawn="1"/>
        </p:nvCxnSpPr>
        <p:spPr>
          <a:xfrm>
            <a:off x="6419851"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03A2284-C053-8604-2E6C-5015A5BF7130}"/>
              </a:ext>
            </a:extLst>
          </p:cNvPr>
          <p:cNvCxnSpPr/>
          <p:nvPr userDrawn="1"/>
        </p:nvCxnSpPr>
        <p:spPr>
          <a:xfrm>
            <a:off x="9334500"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4" name="Picture Placeholder 33"/>
          <p:cNvSpPr>
            <a:spLocks noGrp="1"/>
          </p:cNvSpPr>
          <p:nvPr>
            <p:ph type="pic" sz="quarter" idx="13"/>
          </p:nvPr>
        </p:nvSpPr>
        <p:spPr>
          <a:xfrm>
            <a:off x="876301" y="1739900"/>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5" name="Picture Placeholder 33"/>
          <p:cNvSpPr>
            <a:spLocks noGrp="1"/>
          </p:cNvSpPr>
          <p:nvPr>
            <p:ph type="pic" sz="quarter" idx="14"/>
          </p:nvPr>
        </p:nvSpPr>
        <p:spPr>
          <a:xfrm>
            <a:off x="3829814" y="4263232"/>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6" name="Picture Placeholder 33"/>
          <p:cNvSpPr>
            <a:spLocks noGrp="1"/>
          </p:cNvSpPr>
          <p:nvPr>
            <p:ph type="pic" sz="quarter" idx="15"/>
          </p:nvPr>
        </p:nvSpPr>
        <p:spPr>
          <a:xfrm>
            <a:off x="6744525" y="1739900"/>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38" name="Picture Placeholder 33"/>
          <p:cNvSpPr>
            <a:spLocks noGrp="1"/>
          </p:cNvSpPr>
          <p:nvPr>
            <p:ph type="pic" sz="quarter" idx="17"/>
          </p:nvPr>
        </p:nvSpPr>
        <p:spPr>
          <a:xfrm>
            <a:off x="9659235" y="4263232"/>
            <a:ext cx="1689100" cy="1397000"/>
          </a:xfrm>
        </p:spPr>
        <p:txBody>
          <a:bodyPr rtlCol="0">
            <a:normAutofit/>
          </a:bodyPr>
          <a:lstStyle>
            <a:lvl1pPr marL="0" indent="0" algn="ctr">
              <a:buNone/>
              <a:defRPr>
                <a:solidFill>
                  <a:schemeClr val="bg1"/>
                </a:solidFill>
              </a:defRPr>
            </a:lvl1pPr>
          </a:lstStyle>
          <a:p>
            <a:pPr lvl="0"/>
            <a:r>
              <a:rPr lang="en-US" noProof="0"/>
              <a:t>Click icon to add picture</a:t>
            </a:r>
            <a:endParaRPr lang="en-US" noProof="0" dirty="0"/>
          </a:p>
        </p:txBody>
      </p:sp>
      <p:sp>
        <p:nvSpPr>
          <p:cNvPr id="40" name="Text Placeholder 39"/>
          <p:cNvSpPr>
            <a:spLocks noGrp="1"/>
          </p:cNvSpPr>
          <p:nvPr>
            <p:ph type="body" sz="quarter" idx="18"/>
          </p:nvPr>
        </p:nvSpPr>
        <p:spPr>
          <a:xfrm>
            <a:off x="590549" y="3949700"/>
            <a:ext cx="2336800" cy="1854200"/>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19"/>
          </p:nvPr>
        </p:nvSpPr>
        <p:spPr>
          <a:xfrm>
            <a:off x="3505963" y="1595835"/>
            <a:ext cx="2336800" cy="1854200"/>
          </a:xfrm>
        </p:spPr>
        <p:txBody>
          <a:bodyPr anchor="b">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0"/>
          </p:nvPr>
        </p:nvSpPr>
        <p:spPr>
          <a:xfrm>
            <a:off x="6420675" y="3949700"/>
            <a:ext cx="2336800" cy="1854200"/>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3" name="Text Placeholder 39"/>
          <p:cNvSpPr>
            <a:spLocks noGrp="1"/>
          </p:cNvSpPr>
          <p:nvPr>
            <p:ph type="body" sz="quarter" idx="21"/>
          </p:nvPr>
        </p:nvSpPr>
        <p:spPr>
          <a:xfrm>
            <a:off x="9335385" y="1595835"/>
            <a:ext cx="2336800" cy="1854200"/>
          </a:xfrm>
        </p:spPr>
        <p:txBody>
          <a:bodyPr anchor="b">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1" name="Slide Number Placeholder 4">
            <a:extLst>
              <a:ext uri="{FF2B5EF4-FFF2-40B4-BE49-F238E27FC236}">
                <a16:creationId xmlns:a16="http://schemas.microsoft.com/office/drawing/2014/main" id="{D06C61BF-E972-35B2-877B-6B823439FE12}"/>
              </a:ext>
            </a:extLst>
          </p:cNvPr>
          <p:cNvSpPr>
            <a:spLocks noGrp="1"/>
          </p:cNvSpPr>
          <p:nvPr>
            <p:ph type="sldNum" sz="quarter" idx="22"/>
          </p:nvPr>
        </p:nvSpPr>
        <p:spPr/>
        <p:txBody>
          <a:bodyPr/>
          <a:lstStyle>
            <a:lvl1pPr>
              <a:defRPr/>
            </a:lvl1pPr>
          </a:lstStyle>
          <a:p>
            <a:pPr>
              <a:defRPr/>
            </a:pPr>
            <a:fld id="{8C951096-7903-48B2-981F-95B9E10B4E81}" type="slidenum">
              <a:rPr lang="en-US"/>
              <a:pPr>
                <a:defRPr/>
              </a:pPr>
              <a:t>‹#›</a:t>
            </a:fld>
            <a:endParaRPr lang="en-US" dirty="0"/>
          </a:p>
        </p:txBody>
      </p:sp>
    </p:spTree>
    <p:extLst>
      <p:ext uri="{BB962C8B-B14F-4D97-AF65-F5344CB8AC3E}">
        <p14:creationId xmlns:p14="http://schemas.microsoft.com/office/powerpoint/2010/main" val="115338096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035C21E-9FEC-7C33-FB56-3C5CE766121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12400B98-F4D1-8335-B7CE-3ACEDAB45707}"/>
              </a:ext>
            </a:extLst>
          </p:cNvPr>
          <p:cNvSpPr/>
          <p:nvPr userDrawn="1"/>
        </p:nvSpPr>
        <p:spPr>
          <a:xfrm>
            <a:off x="6769100" y="0"/>
            <a:ext cx="2711451"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1C9C97FD-B775-7E46-C4B4-CBD23AEA7CD5}"/>
              </a:ext>
            </a:extLst>
          </p:cNvPr>
          <p:cNvSpPr/>
          <p:nvPr userDrawn="1"/>
        </p:nvSpPr>
        <p:spPr>
          <a:xfrm>
            <a:off x="9480552" y="2286000"/>
            <a:ext cx="2711449"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4523305C-BC7F-14D4-E55B-A3941F3E6AE6}"/>
              </a:ext>
            </a:extLst>
          </p:cNvPr>
          <p:cNvSpPr/>
          <p:nvPr userDrawn="1"/>
        </p:nvSpPr>
        <p:spPr>
          <a:xfrm>
            <a:off x="6769100" y="4572000"/>
            <a:ext cx="2711451" cy="228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AB070A33-C366-80C9-EA07-83A66C233D41}"/>
              </a:ext>
            </a:extLst>
          </p:cNvPr>
          <p:cNvSpPr/>
          <p:nvPr userDrawn="1"/>
        </p:nvSpPr>
        <p:spPr>
          <a:xfrm>
            <a:off x="9480552" y="0"/>
            <a:ext cx="2711449"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A58E6E99-C5F2-A43E-F54E-D76628F50717}"/>
              </a:ext>
            </a:extLst>
          </p:cNvPr>
          <p:cNvSpPr/>
          <p:nvPr userDrawn="1"/>
        </p:nvSpPr>
        <p:spPr>
          <a:xfrm>
            <a:off x="6769100" y="2286000"/>
            <a:ext cx="2709333"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81C27A64-C2A8-D8BF-4D2A-9B1C17263B43}"/>
              </a:ext>
            </a:extLst>
          </p:cNvPr>
          <p:cNvSpPr/>
          <p:nvPr userDrawn="1"/>
        </p:nvSpPr>
        <p:spPr>
          <a:xfrm>
            <a:off x="9480552" y="4572000"/>
            <a:ext cx="2711449"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Isosceles Triangle 9">
            <a:extLst>
              <a:ext uri="{FF2B5EF4-FFF2-40B4-BE49-F238E27FC236}">
                <a16:creationId xmlns:a16="http://schemas.microsoft.com/office/drawing/2014/main" id="{E0C9D5C8-92F8-229F-A91A-A4AEA306F490}"/>
              </a:ext>
            </a:extLst>
          </p:cNvPr>
          <p:cNvSpPr/>
          <p:nvPr userDrawn="1"/>
        </p:nvSpPr>
        <p:spPr>
          <a:xfrm rot="5400000">
            <a:off x="9422342" y="1049867"/>
            <a:ext cx="298450" cy="18626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Isosceles Triangle 10">
            <a:extLst>
              <a:ext uri="{FF2B5EF4-FFF2-40B4-BE49-F238E27FC236}">
                <a16:creationId xmlns:a16="http://schemas.microsoft.com/office/drawing/2014/main" id="{334D13E2-F70F-13B0-384D-4C7251854881}"/>
              </a:ext>
            </a:extLst>
          </p:cNvPr>
          <p:cNvSpPr/>
          <p:nvPr userDrawn="1"/>
        </p:nvSpPr>
        <p:spPr>
          <a:xfrm rot="16200000">
            <a:off x="9238192" y="3335867"/>
            <a:ext cx="298450" cy="18626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2" name="Isosceles Triangle 11">
            <a:extLst>
              <a:ext uri="{FF2B5EF4-FFF2-40B4-BE49-F238E27FC236}">
                <a16:creationId xmlns:a16="http://schemas.microsoft.com/office/drawing/2014/main" id="{1FD76179-6A03-19FE-0C5D-133CA1B251C2}"/>
              </a:ext>
            </a:extLst>
          </p:cNvPr>
          <p:cNvSpPr/>
          <p:nvPr userDrawn="1"/>
        </p:nvSpPr>
        <p:spPr>
          <a:xfrm rot="5400000">
            <a:off x="9422342" y="5621867"/>
            <a:ext cx="298450" cy="18626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1"/>
            <a:ext cx="6168473" cy="758824"/>
          </a:xfrm>
        </p:spPr>
        <p:txBody>
          <a:bodyPr/>
          <a:lstStyle/>
          <a:p>
            <a:r>
              <a:rPr lang="en-US"/>
              <a:t>Click to edit Master title style</a:t>
            </a:r>
            <a:endParaRPr lang="en-US" dirty="0"/>
          </a:p>
        </p:txBody>
      </p:sp>
      <p:sp>
        <p:nvSpPr>
          <p:cNvPr id="45" name="Picture Placeholder 33"/>
          <p:cNvSpPr>
            <a:spLocks noGrp="1"/>
          </p:cNvSpPr>
          <p:nvPr>
            <p:ph type="pic" sz="quarter" idx="13"/>
          </p:nvPr>
        </p:nvSpPr>
        <p:spPr>
          <a:xfrm>
            <a:off x="10133589" y="561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6" name="Picture Placeholder 33"/>
          <p:cNvSpPr>
            <a:spLocks noGrp="1"/>
          </p:cNvSpPr>
          <p:nvPr>
            <p:ph type="pic" sz="quarter" idx="14"/>
          </p:nvPr>
        </p:nvSpPr>
        <p:spPr>
          <a:xfrm>
            <a:off x="7421034" y="2847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7" name="Picture Placeholder 33"/>
          <p:cNvSpPr>
            <a:spLocks noGrp="1"/>
          </p:cNvSpPr>
          <p:nvPr>
            <p:ph type="pic" sz="quarter" idx="15"/>
          </p:nvPr>
        </p:nvSpPr>
        <p:spPr>
          <a:xfrm>
            <a:off x="10133589" y="5133678"/>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48" name="Picture Placeholder 6"/>
          <p:cNvSpPr>
            <a:spLocks noGrp="1"/>
          </p:cNvSpPr>
          <p:nvPr>
            <p:ph type="pic" sz="quarter" idx="16"/>
          </p:nvPr>
        </p:nvSpPr>
        <p:spPr>
          <a:xfrm>
            <a:off x="371477" y="1233488"/>
            <a:ext cx="6168473" cy="562451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7" name="Text Placeholder 39"/>
          <p:cNvSpPr>
            <a:spLocks noGrp="1"/>
          </p:cNvSpPr>
          <p:nvPr>
            <p:ph type="body" sz="quarter" idx="18"/>
          </p:nvPr>
        </p:nvSpPr>
        <p:spPr>
          <a:xfrm>
            <a:off x="6956243" y="215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8" name="Text Placeholder 39"/>
          <p:cNvSpPr>
            <a:spLocks noGrp="1"/>
          </p:cNvSpPr>
          <p:nvPr>
            <p:ph type="body" sz="quarter" idx="19"/>
          </p:nvPr>
        </p:nvSpPr>
        <p:spPr>
          <a:xfrm>
            <a:off x="9668059" y="2501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9" name="Text Placeholder 39"/>
          <p:cNvSpPr>
            <a:spLocks noGrp="1"/>
          </p:cNvSpPr>
          <p:nvPr>
            <p:ph type="body" sz="quarter" idx="20"/>
          </p:nvPr>
        </p:nvSpPr>
        <p:spPr>
          <a:xfrm>
            <a:off x="6956241" y="4787900"/>
            <a:ext cx="2336800" cy="1854200"/>
          </a:xfrm>
        </p:spPr>
        <p:txBody>
          <a:bodyPr anchor="ct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355301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123448-1530-F624-BE12-BCA3B5939EA4}"/>
              </a:ext>
            </a:extLst>
          </p:cNvPr>
          <p:cNvSpPr/>
          <p:nvPr userDrawn="1"/>
        </p:nvSpPr>
        <p:spPr>
          <a:xfrm>
            <a:off x="980018" y="4514851"/>
            <a:ext cx="2379133" cy="1685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E3D658A2-94AC-8FB6-6C57-3A0EFD14313E}"/>
              </a:ext>
            </a:extLst>
          </p:cNvPr>
          <p:cNvSpPr/>
          <p:nvPr userDrawn="1"/>
        </p:nvSpPr>
        <p:spPr>
          <a:xfrm>
            <a:off x="3621618" y="4514851"/>
            <a:ext cx="2379133" cy="1685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246CFF11-9CE6-8272-1050-6E4FA007E14E}"/>
              </a:ext>
            </a:extLst>
          </p:cNvPr>
          <p:cNvSpPr/>
          <p:nvPr userDrawn="1"/>
        </p:nvSpPr>
        <p:spPr>
          <a:xfrm>
            <a:off x="6263218" y="4514851"/>
            <a:ext cx="2379133" cy="16859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2832FFC-0310-4D0B-0113-47E1CEB0E0F2}"/>
              </a:ext>
            </a:extLst>
          </p:cNvPr>
          <p:cNvSpPr/>
          <p:nvPr userDrawn="1"/>
        </p:nvSpPr>
        <p:spPr>
          <a:xfrm>
            <a:off x="8904818" y="4514851"/>
            <a:ext cx="2379133" cy="16859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DA9590EC-AEC5-F71F-A6D4-0ED228454F6F}"/>
              </a:ext>
            </a:extLst>
          </p:cNvPr>
          <p:cNvCxnSpPr>
            <a:cxnSpLocks/>
          </p:cNvCxnSpPr>
          <p:nvPr userDrawn="1"/>
        </p:nvCxnSpPr>
        <p:spPr>
          <a:xfrm>
            <a:off x="980018" y="4357688"/>
            <a:ext cx="237913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483D504-7B1C-9447-40CB-B60CA9973138}"/>
              </a:ext>
            </a:extLst>
          </p:cNvPr>
          <p:cNvCxnSpPr>
            <a:cxnSpLocks/>
          </p:cNvCxnSpPr>
          <p:nvPr userDrawn="1"/>
        </p:nvCxnSpPr>
        <p:spPr>
          <a:xfrm>
            <a:off x="3621618" y="4357688"/>
            <a:ext cx="237913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DBC0CE3-4EC7-C2A8-D988-1E0532583C81}"/>
              </a:ext>
            </a:extLst>
          </p:cNvPr>
          <p:cNvCxnSpPr>
            <a:cxnSpLocks/>
          </p:cNvCxnSpPr>
          <p:nvPr userDrawn="1"/>
        </p:nvCxnSpPr>
        <p:spPr>
          <a:xfrm>
            <a:off x="6263218" y="4357688"/>
            <a:ext cx="2379133"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4DC39D-A63F-18D5-1CDC-0913B680F453}"/>
              </a:ext>
            </a:extLst>
          </p:cNvPr>
          <p:cNvCxnSpPr>
            <a:cxnSpLocks/>
          </p:cNvCxnSpPr>
          <p:nvPr userDrawn="1"/>
        </p:nvCxnSpPr>
        <p:spPr>
          <a:xfrm>
            <a:off x="8904818" y="4357688"/>
            <a:ext cx="2379133"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p:cNvSpPr>
            <a:spLocks noGrp="1"/>
          </p:cNvSpPr>
          <p:nvPr>
            <p:ph type="pic" sz="quarter" idx="16"/>
          </p:nvPr>
        </p:nvSpPr>
        <p:spPr>
          <a:xfrm>
            <a:off x="371477" y="1233488"/>
            <a:ext cx="11520487" cy="304975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0" name="Picture Placeholder 33"/>
          <p:cNvSpPr>
            <a:spLocks noGrp="1"/>
          </p:cNvSpPr>
          <p:nvPr>
            <p:ph type="pic" sz="quarter" idx="13"/>
          </p:nvPr>
        </p:nvSpPr>
        <p:spPr>
          <a:xfrm>
            <a:off x="1466711"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5" name="Picture Placeholder 33"/>
          <p:cNvSpPr>
            <a:spLocks noGrp="1"/>
          </p:cNvSpPr>
          <p:nvPr>
            <p:ph type="pic" sz="quarter" idx="17"/>
          </p:nvPr>
        </p:nvSpPr>
        <p:spPr>
          <a:xfrm>
            <a:off x="4108135"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6" name="Picture Placeholder 33"/>
          <p:cNvSpPr>
            <a:spLocks noGrp="1"/>
          </p:cNvSpPr>
          <p:nvPr>
            <p:ph type="pic" sz="quarter" idx="18"/>
          </p:nvPr>
        </p:nvSpPr>
        <p:spPr>
          <a:xfrm>
            <a:off x="6749558"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27" name="Picture Placeholder 33"/>
          <p:cNvSpPr>
            <a:spLocks noGrp="1"/>
          </p:cNvSpPr>
          <p:nvPr>
            <p:ph type="pic" sz="quarter" idx="19"/>
          </p:nvPr>
        </p:nvSpPr>
        <p:spPr>
          <a:xfrm>
            <a:off x="9435089" y="2999731"/>
            <a:ext cx="1405743" cy="1162644"/>
          </a:xfrm>
        </p:spPr>
        <p:txBody>
          <a:bodyPr rtlCol="0">
            <a:normAutofit/>
          </a:bodyPr>
          <a:lstStyle>
            <a:lvl1pPr marL="0" indent="0" algn="ctr">
              <a:buNone/>
              <a:defRPr sz="1500">
                <a:solidFill>
                  <a:schemeClr val="tx1"/>
                </a:solidFill>
              </a:defRPr>
            </a:lvl1pPr>
          </a:lstStyle>
          <a:p>
            <a:pPr lvl="0"/>
            <a:r>
              <a:rPr lang="en-US" noProof="0"/>
              <a:t>Click icon to add picture</a:t>
            </a:r>
            <a:endParaRPr lang="en-US" noProof="0" dirty="0"/>
          </a:p>
        </p:txBody>
      </p:sp>
      <p:sp>
        <p:nvSpPr>
          <p:cNvPr id="38" name="Text Placeholder 39"/>
          <p:cNvSpPr>
            <a:spLocks noGrp="1"/>
          </p:cNvSpPr>
          <p:nvPr>
            <p:ph type="body" sz="quarter" idx="20"/>
          </p:nvPr>
        </p:nvSpPr>
        <p:spPr>
          <a:xfrm>
            <a:off x="1091465"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1"/>
          </p:nvPr>
        </p:nvSpPr>
        <p:spPr>
          <a:xfrm>
            <a:off x="3732888"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2"/>
          </p:nvPr>
        </p:nvSpPr>
        <p:spPr>
          <a:xfrm>
            <a:off x="6374311"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3"/>
          </p:nvPr>
        </p:nvSpPr>
        <p:spPr>
          <a:xfrm>
            <a:off x="9015733" y="4598182"/>
            <a:ext cx="2156235" cy="1330436"/>
          </a:xfrm>
        </p:spPr>
        <p:txBody>
          <a:bodyPr>
            <a:noAutofit/>
          </a:bodyPr>
          <a:lstStyle>
            <a:lvl1pPr marL="0" indent="0" algn="ctr">
              <a:buNone/>
              <a:defRPr sz="1350">
                <a:solidFill>
                  <a:schemeClr val="bg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11" name="Slide Number Placeholder 4">
            <a:extLst>
              <a:ext uri="{FF2B5EF4-FFF2-40B4-BE49-F238E27FC236}">
                <a16:creationId xmlns:a16="http://schemas.microsoft.com/office/drawing/2014/main" id="{8F4B60FE-5671-F83E-7855-7C4ADFC66B2C}"/>
              </a:ext>
            </a:extLst>
          </p:cNvPr>
          <p:cNvSpPr>
            <a:spLocks noGrp="1"/>
          </p:cNvSpPr>
          <p:nvPr>
            <p:ph type="sldNum" sz="quarter" idx="24"/>
          </p:nvPr>
        </p:nvSpPr>
        <p:spPr/>
        <p:txBody>
          <a:bodyPr/>
          <a:lstStyle>
            <a:lvl1pPr>
              <a:defRPr/>
            </a:lvl1pPr>
          </a:lstStyle>
          <a:p>
            <a:pPr>
              <a:defRPr/>
            </a:pPr>
            <a:fld id="{9403D424-031C-493E-A196-94F5756B757C}" type="slidenum">
              <a:rPr lang="en-US"/>
              <a:pPr>
                <a:defRPr/>
              </a:pPr>
              <a:t>‹#›</a:t>
            </a:fld>
            <a:endParaRPr lang="en-US" dirty="0"/>
          </a:p>
        </p:txBody>
      </p:sp>
    </p:spTree>
    <p:extLst>
      <p:ext uri="{BB962C8B-B14F-4D97-AF65-F5344CB8AC3E}">
        <p14:creationId xmlns:p14="http://schemas.microsoft.com/office/powerpoint/2010/main" val="191987476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B55A73-E458-51ED-095A-2C2E1C82C496}"/>
              </a:ext>
            </a:extLst>
          </p:cNvPr>
          <p:cNvSpPr/>
          <p:nvPr userDrawn="1"/>
        </p:nvSpPr>
        <p:spPr>
          <a:xfrm>
            <a:off x="4614333" y="1233488"/>
            <a:ext cx="2372784" cy="5148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grpSp>
        <p:nvGrpSpPr>
          <p:cNvPr id="4" name="Group 4">
            <a:extLst>
              <a:ext uri="{FF2B5EF4-FFF2-40B4-BE49-F238E27FC236}">
                <a16:creationId xmlns:a16="http://schemas.microsoft.com/office/drawing/2014/main" id="{5FDB875F-D1E3-85BE-1CC7-E19FD8803BE5}"/>
              </a:ext>
            </a:extLst>
          </p:cNvPr>
          <p:cNvGrpSpPr>
            <a:grpSpLocks/>
          </p:cNvGrpSpPr>
          <p:nvPr userDrawn="1"/>
        </p:nvGrpSpPr>
        <p:grpSpPr bwMode="auto">
          <a:xfrm>
            <a:off x="4842934" y="2462213"/>
            <a:ext cx="1917700" cy="2690812"/>
            <a:chOff x="4790661" y="2266122"/>
            <a:chExt cx="1918252" cy="2852530"/>
          </a:xfrm>
        </p:grpSpPr>
        <p:cxnSp>
          <p:nvCxnSpPr>
            <p:cNvPr id="5" name="Straight Connector 4">
              <a:extLst>
                <a:ext uri="{FF2B5EF4-FFF2-40B4-BE49-F238E27FC236}">
                  <a16:creationId xmlns:a16="http://schemas.microsoft.com/office/drawing/2014/main" id="{DC8D2C44-4EFA-E548-BBE1-8880E955CAF4}"/>
                </a:ext>
              </a:extLst>
            </p:cNvPr>
            <p:cNvCxnSpPr/>
            <p:nvPr userDrawn="1"/>
          </p:nvCxnSpPr>
          <p:spPr>
            <a:xfrm>
              <a:off x="4790661" y="226612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CF0228C-A7F5-EAAF-8887-1803F2C1CC44}"/>
                </a:ext>
              </a:extLst>
            </p:cNvPr>
            <p:cNvCxnSpPr/>
            <p:nvPr userDrawn="1"/>
          </p:nvCxnSpPr>
          <p:spPr>
            <a:xfrm>
              <a:off x="4790661" y="3693229"/>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BB73ED6-5F03-2076-A22C-EBDAF8F238D8}"/>
                </a:ext>
              </a:extLst>
            </p:cNvPr>
            <p:cNvCxnSpPr/>
            <p:nvPr userDrawn="1"/>
          </p:nvCxnSpPr>
          <p:spPr>
            <a:xfrm>
              <a:off x="4790661" y="511865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a:extLst>
              <a:ext uri="{FF2B5EF4-FFF2-40B4-BE49-F238E27FC236}">
                <a16:creationId xmlns:a16="http://schemas.microsoft.com/office/drawing/2014/main" id="{3368C547-FC1C-FF1A-6D63-DD2115A7AA3B}"/>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12">
            <a:extLst>
              <a:ext uri="{FF2B5EF4-FFF2-40B4-BE49-F238E27FC236}">
                <a16:creationId xmlns:a16="http://schemas.microsoft.com/office/drawing/2014/main" id="{FBCBDA5D-AB19-8225-1B04-5A7A63CE8ED8}"/>
              </a:ext>
            </a:extLst>
          </p:cNvPr>
          <p:cNvGrpSpPr>
            <a:grpSpLocks/>
          </p:cNvGrpSpPr>
          <p:nvPr userDrawn="1"/>
        </p:nvGrpSpPr>
        <p:grpSpPr bwMode="auto">
          <a:xfrm>
            <a:off x="7090833" y="2462213"/>
            <a:ext cx="4800600" cy="2690812"/>
            <a:chOff x="4790661" y="2266122"/>
            <a:chExt cx="1918252" cy="2852530"/>
          </a:xfrm>
        </p:grpSpPr>
        <p:cxnSp>
          <p:nvCxnSpPr>
            <p:cNvPr id="10" name="Straight Connector 9">
              <a:extLst>
                <a:ext uri="{FF2B5EF4-FFF2-40B4-BE49-F238E27FC236}">
                  <a16:creationId xmlns:a16="http://schemas.microsoft.com/office/drawing/2014/main" id="{AFAC5763-0BB9-0754-334B-0F2371954EA1}"/>
                </a:ext>
              </a:extLst>
            </p:cNvPr>
            <p:cNvCxnSpPr/>
            <p:nvPr userDrawn="1"/>
          </p:nvCxnSpPr>
          <p:spPr>
            <a:xfrm>
              <a:off x="4790661" y="226612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D8A91D9-B5AC-D4B0-5A30-612B6F7317FD}"/>
                </a:ext>
              </a:extLst>
            </p:cNvPr>
            <p:cNvCxnSpPr/>
            <p:nvPr userDrawn="1"/>
          </p:nvCxnSpPr>
          <p:spPr>
            <a:xfrm>
              <a:off x="4790661" y="3693229"/>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CD8408A-A794-317A-64D5-A791B5427FFE}"/>
                </a:ext>
              </a:extLst>
            </p:cNvPr>
            <p:cNvCxnSpPr/>
            <p:nvPr userDrawn="1"/>
          </p:nvCxnSpPr>
          <p:spPr>
            <a:xfrm>
              <a:off x="4790661" y="511865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p:cNvSpPr>
            <a:spLocks noGrp="1"/>
          </p:cNvSpPr>
          <p:nvPr>
            <p:ph type="pic" sz="quarter" idx="16"/>
          </p:nvPr>
        </p:nvSpPr>
        <p:spPr>
          <a:xfrm>
            <a:off x="371476" y="1233488"/>
            <a:ext cx="4140891" cy="514826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9" name="Text Placeholder 39"/>
          <p:cNvSpPr>
            <a:spLocks noGrp="1"/>
          </p:cNvSpPr>
          <p:nvPr>
            <p:ph type="body" sz="quarter" idx="20"/>
          </p:nvPr>
        </p:nvSpPr>
        <p:spPr>
          <a:xfrm>
            <a:off x="7166509" y="1463643"/>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1"/>
          </p:nvPr>
        </p:nvSpPr>
        <p:spPr>
          <a:xfrm>
            <a:off x="7166509" y="2741755"/>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2"/>
          </p:nvPr>
        </p:nvSpPr>
        <p:spPr>
          <a:xfrm>
            <a:off x="7166509" y="4069997"/>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3"/>
          </p:nvPr>
        </p:nvSpPr>
        <p:spPr>
          <a:xfrm>
            <a:off x="7166509" y="5394355"/>
            <a:ext cx="4725455" cy="758822"/>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3" name="Picture Placeholder 33"/>
          <p:cNvSpPr>
            <a:spLocks noGrp="1"/>
          </p:cNvSpPr>
          <p:nvPr>
            <p:ph type="pic" sz="quarter" idx="13"/>
          </p:nvPr>
        </p:nvSpPr>
        <p:spPr>
          <a:xfrm>
            <a:off x="5227572" y="1437540"/>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4" name="Picture Placeholder 33"/>
          <p:cNvSpPr>
            <a:spLocks noGrp="1"/>
          </p:cNvSpPr>
          <p:nvPr>
            <p:ph type="pic" sz="quarter" idx="24"/>
          </p:nvPr>
        </p:nvSpPr>
        <p:spPr>
          <a:xfrm>
            <a:off x="5227572" y="2715652"/>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5" name="Picture Placeholder 33"/>
          <p:cNvSpPr>
            <a:spLocks noGrp="1"/>
          </p:cNvSpPr>
          <p:nvPr>
            <p:ph type="pic" sz="quarter" idx="25"/>
          </p:nvPr>
        </p:nvSpPr>
        <p:spPr>
          <a:xfrm>
            <a:off x="5227572" y="4043894"/>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46" name="Picture Placeholder 33"/>
          <p:cNvSpPr>
            <a:spLocks noGrp="1"/>
          </p:cNvSpPr>
          <p:nvPr>
            <p:ph type="pic" sz="quarter" idx="26"/>
          </p:nvPr>
        </p:nvSpPr>
        <p:spPr>
          <a:xfrm>
            <a:off x="5227572" y="5368252"/>
            <a:ext cx="1147325" cy="811033"/>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13" name="Slide Number Placeholder 4">
            <a:extLst>
              <a:ext uri="{FF2B5EF4-FFF2-40B4-BE49-F238E27FC236}">
                <a16:creationId xmlns:a16="http://schemas.microsoft.com/office/drawing/2014/main" id="{E66DE4F9-0791-99EA-AF62-77CB184F3C99}"/>
              </a:ext>
            </a:extLst>
          </p:cNvPr>
          <p:cNvSpPr>
            <a:spLocks noGrp="1"/>
          </p:cNvSpPr>
          <p:nvPr>
            <p:ph type="sldNum" sz="quarter" idx="27"/>
          </p:nvPr>
        </p:nvSpPr>
        <p:spPr/>
        <p:txBody>
          <a:bodyPr/>
          <a:lstStyle>
            <a:lvl1pPr>
              <a:defRPr/>
            </a:lvl1pPr>
          </a:lstStyle>
          <a:p>
            <a:pPr>
              <a:defRPr/>
            </a:pPr>
            <a:fld id="{7B14F579-1CD5-4916-82E9-3483ABD3DAD7}" type="slidenum">
              <a:rPr lang="en-US"/>
              <a:pPr>
                <a:defRPr/>
              </a:pPr>
              <a:t>‹#›</a:t>
            </a:fld>
            <a:endParaRPr lang="en-US" dirty="0"/>
          </a:p>
        </p:txBody>
      </p:sp>
    </p:spTree>
    <p:extLst>
      <p:ext uri="{BB962C8B-B14F-4D97-AF65-F5344CB8AC3E}">
        <p14:creationId xmlns:p14="http://schemas.microsoft.com/office/powerpoint/2010/main" val="253596913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348DEFA1-135E-8DB3-77C1-3E8AF0671D73}"/>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5EBCE4E-A69F-CB45-5E46-968D14CAF151}"/>
              </a:ext>
            </a:extLst>
          </p:cNvPr>
          <p:cNvSpPr/>
          <p:nvPr userDrawn="1"/>
        </p:nvSpPr>
        <p:spPr>
          <a:xfrm>
            <a:off x="370417" y="1233489"/>
            <a:ext cx="2294467" cy="242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BD2634C8-548E-65EC-8EFF-2A82D2ECF216}"/>
              </a:ext>
            </a:extLst>
          </p:cNvPr>
          <p:cNvSpPr/>
          <p:nvPr userDrawn="1"/>
        </p:nvSpPr>
        <p:spPr>
          <a:xfrm>
            <a:off x="370417" y="3773489"/>
            <a:ext cx="2294467" cy="242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5E454695-CB1E-89E2-0C79-8A9249ACA2BF}"/>
              </a:ext>
            </a:extLst>
          </p:cNvPr>
          <p:cNvSpPr/>
          <p:nvPr userDrawn="1"/>
        </p:nvSpPr>
        <p:spPr>
          <a:xfrm>
            <a:off x="6170084" y="1233489"/>
            <a:ext cx="2294467" cy="2427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7F2BD126-6DCA-FBEF-AEC2-5ABC661CB795}"/>
              </a:ext>
            </a:extLst>
          </p:cNvPr>
          <p:cNvSpPr/>
          <p:nvPr userDrawn="1"/>
        </p:nvSpPr>
        <p:spPr>
          <a:xfrm>
            <a:off x="6170084" y="3773489"/>
            <a:ext cx="2294467" cy="24272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223D7F1D-0249-633D-3B5D-E8E3DE96AD90}"/>
              </a:ext>
            </a:extLst>
          </p:cNvPr>
          <p:cNvSpPr/>
          <p:nvPr userDrawn="1"/>
        </p:nvSpPr>
        <p:spPr>
          <a:xfrm>
            <a:off x="2730501" y="1233489"/>
            <a:ext cx="3342217"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2B864FED-770E-4239-903A-7B7826F0D1C8}"/>
              </a:ext>
            </a:extLst>
          </p:cNvPr>
          <p:cNvSpPr/>
          <p:nvPr userDrawn="1"/>
        </p:nvSpPr>
        <p:spPr>
          <a:xfrm>
            <a:off x="2730501" y="3773489"/>
            <a:ext cx="3342217"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67C301E0-7258-2C69-E50A-9BA03B2AC4A5}"/>
              </a:ext>
            </a:extLst>
          </p:cNvPr>
          <p:cNvSpPr/>
          <p:nvPr userDrawn="1"/>
        </p:nvSpPr>
        <p:spPr>
          <a:xfrm>
            <a:off x="8549217" y="1233489"/>
            <a:ext cx="3342216"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Rectangle 10">
            <a:extLst>
              <a:ext uri="{FF2B5EF4-FFF2-40B4-BE49-F238E27FC236}">
                <a16:creationId xmlns:a16="http://schemas.microsoft.com/office/drawing/2014/main" id="{7DB08600-D2D1-81C5-34B8-A3C9C7D4575A}"/>
              </a:ext>
            </a:extLst>
          </p:cNvPr>
          <p:cNvSpPr/>
          <p:nvPr userDrawn="1"/>
        </p:nvSpPr>
        <p:spPr>
          <a:xfrm>
            <a:off x="8549217" y="3773489"/>
            <a:ext cx="3342216" cy="2427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615474" y="1713955"/>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9" name="Text Placeholder 39"/>
          <p:cNvSpPr>
            <a:spLocks noGrp="1"/>
          </p:cNvSpPr>
          <p:nvPr>
            <p:ph type="body" sz="quarter" idx="20"/>
          </p:nvPr>
        </p:nvSpPr>
        <p:spPr>
          <a:xfrm>
            <a:off x="2900245" y="1460126"/>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5" name="Text Placeholder 39"/>
          <p:cNvSpPr>
            <a:spLocks noGrp="1"/>
          </p:cNvSpPr>
          <p:nvPr>
            <p:ph type="body" sz="quarter" idx="27"/>
          </p:nvPr>
        </p:nvSpPr>
        <p:spPr>
          <a:xfrm>
            <a:off x="2900245" y="3999809"/>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9" name="Text Placeholder 39"/>
          <p:cNvSpPr>
            <a:spLocks noGrp="1"/>
          </p:cNvSpPr>
          <p:nvPr>
            <p:ph type="body" sz="quarter" idx="28"/>
          </p:nvPr>
        </p:nvSpPr>
        <p:spPr>
          <a:xfrm>
            <a:off x="8719399" y="1460126"/>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50" name="Text Placeholder 39"/>
          <p:cNvSpPr>
            <a:spLocks noGrp="1"/>
          </p:cNvSpPr>
          <p:nvPr>
            <p:ph type="body" sz="quarter" idx="29"/>
          </p:nvPr>
        </p:nvSpPr>
        <p:spPr>
          <a:xfrm>
            <a:off x="8719399" y="3999809"/>
            <a:ext cx="3002880" cy="1974324"/>
          </a:xfrm>
        </p:spPr>
        <p:txBody>
          <a:bodyPr anchor="ctr">
            <a:noAutofit/>
          </a:bodyPr>
          <a:lstStyle>
            <a:lvl1pPr marL="0" indent="0" algn="l">
              <a:buNone/>
              <a:defRPr sz="1350">
                <a:solidFill>
                  <a:schemeClr val="tx1"/>
                </a:solidFill>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51" name="Picture Placeholder 33"/>
          <p:cNvSpPr>
            <a:spLocks noGrp="1"/>
          </p:cNvSpPr>
          <p:nvPr>
            <p:ph type="pic" sz="quarter" idx="30"/>
          </p:nvPr>
        </p:nvSpPr>
        <p:spPr>
          <a:xfrm>
            <a:off x="615474" y="4253638"/>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52" name="Picture Placeholder 33"/>
          <p:cNvSpPr>
            <a:spLocks noGrp="1"/>
          </p:cNvSpPr>
          <p:nvPr>
            <p:ph type="pic" sz="quarter" idx="31"/>
          </p:nvPr>
        </p:nvSpPr>
        <p:spPr>
          <a:xfrm>
            <a:off x="6415151" y="4253638"/>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53" name="Picture Placeholder 33"/>
          <p:cNvSpPr>
            <a:spLocks noGrp="1"/>
          </p:cNvSpPr>
          <p:nvPr>
            <p:ph type="pic" sz="quarter" idx="32"/>
          </p:nvPr>
        </p:nvSpPr>
        <p:spPr>
          <a:xfrm>
            <a:off x="6415151" y="1713954"/>
            <a:ext cx="1805204" cy="14666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12" name="Slide Number Placeholder 4">
            <a:extLst>
              <a:ext uri="{FF2B5EF4-FFF2-40B4-BE49-F238E27FC236}">
                <a16:creationId xmlns:a16="http://schemas.microsoft.com/office/drawing/2014/main" id="{6C106219-9CF5-6D1E-B6F3-6C16FDEF2FB0}"/>
              </a:ext>
            </a:extLst>
          </p:cNvPr>
          <p:cNvSpPr>
            <a:spLocks noGrp="1"/>
          </p:cNvSpPr>
          <p:nvPr>
            <p:ph type="sldNum" sz="quarter" idx="33"/>
          </p:nvPr>
        </p:nvSpPr>
        <p:spPr/>
        <p:txBody>
          <a:bodyPr/>
          <a:lstStyle>
            <a:lvl1pPr>
              <a:defRPr/>
            </a:lvl1pPr>
          </a:lstStyle>
          <a:p>
            <a:pPr>
              <a:defRPr/>
            </a:pPr>
            <a:fld id="{2005FBCA-E570-44B8-841B-0AFF22B1AA4B}" type="slidenum">
              <a:rPr lang="en-US"/>
              <a:pPr>
                <a:defRPr/>
              </a:pPr>
              <a:t>‹#›</a:t>
            </a:fld>
            <a:endParaRPr lang="en-US" dirty="0"/>
          </a:p>
        </p:txBody>
      </p:sp>
    </p:spTree>
    <p:extLst>
      <p:ext uri="{BB962C8B-B14F-4D97-AF65-F5344CB8AC3E}">
        <p14:creationId xmlns:p14="http://schemas.microsoft.com/office/powerpoint/2010/main" val="121085395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2E94D3-3E13-5028-48D6-6E58153C410C}"/>
              </a:ext>
            </a:extLst>
          </p:cNvPr>
          <p:cNvSpPr/>
          <p:nvPr userDrawn="1"/>
        </p:nvSpPr>
        <p:spPr>
          <a:xfrm>
            <a:off x="370418" y="1660525"/>
            <a:ext cx="2688167" cy="2427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52916874-B3AF-6C57-0BCF-820A742B9DA5}"/>
              </a:ext>
            </a:extLst>
          </p:cNvPr>
          <p:cNvSpPr/>
          <p:nvPr userDrawn="1"/>
        </p:nvSpPr>
        <p:spPr>
          <a:xfrm>
            <a:off x="3316818" y="1660525"/>
            <a:ext cx="2686049" cy="2427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4E047BA5-1222-26C8-F7A1-71A46F78FE12}"/>
              </a:ext>
            </a:extLst>
          </p:cNvPr>
          <p:cNvSpPr/>
          <p:nvPr userDrawn="1"/>
        </p:nvSpPr>
        <p:spPr>
          <a:xfrm>
            <a:off x="6261100" y="1660525"/>
            <a:ext cx="2686051" cy="2427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0BEC8742-B7E6-BF91-E754-6D6EABAAC4D5}"/>
              </a:ext>
            </a:extLst>
          </p:cNvPr>
          <p:cNvSpPr/>
          <p:nvPr userDrawn="1"/>
        </p:nvSpPr>
        <p:spPr>
          <a:xfrm>
            <a:off x="9205385" y="1660525"/>
            <a:ext cx="2686049" cy="24272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8FFFA82F-1B54-E2AC-CE3E-A41E9EB6BCDA}"/>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467421"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28" name="Picture Placeholder 33"/>
          <p:cNvSpPr>
            <a:spLocks noGrp="1"/>
          </p:cNvSpPr>
          <p:nvPr>
            <p:ph type="pic" sz="quarter" idx="21"/>
          </p:nvPr>
        </p:nvSpPr>
        <p:spPr>
          <a:xfrm>
            <a:off x="3412046"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29" name="Picture Placeholder 33"/>
          <p:cNvSpPr>
            <a:spLocks noGrp="1"/>
          </p:cNvSpPr>
          <p:nvPr>
            <p:ph type="pic" sz="quarter" idx="22"/>
          </p:nvPr>
        </p:nvSpPr>
        <p:spPr>
          <a:xfrm>
            <a:off x="6356670"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0" name="Picture Placeholder 33"/>
          <p:cNvSpPr>
            <a:spLocks noGrp="1"/>
          </p:cNvSpPr>
          <p:nvPr>
            <p:ph type="pic" sz="quarter" idx="23"/>
          </p:nvPr>
        </p:nvSpPr>
        <p:spPr>
          <a:xfrm>
            <a:off x="9301296" y="1761485"/>
            <a:ext cx="2494721" cy="2226366"/>
          </a:xfrm>
        </p:spPr>
        <p:txBody>
          <a:bodyPr rtlCol="0">
            <a:normAutofit/>
          </a:bodyPr>
          <a:lstStyle>
            <a:lvl1pPr marL="0" indent="0" algn="ctr">
              <a:buNone/>
              <a:defRPr sz="1200">
                <a:solidFill>
                  <a:schemeClr val="bg1"/>
                </a:solidFill>
              </a:defRPr>
            </a:lvl1pPr>
          </a:lstStyle>
          <a:p>
            <a:pPr lvl="0"/>
            <a:r>
              <a:rPr lang="en-US" noProof="0"/>
              <a:t>Click icon to add picture</a:t>
            </a:r>
            <a:endParaRPr lang="en-US" noProof="0" dirty="0"/>
          </a:p>
        </p:txBody>
      </p:sp>
      <p:sp>
        <p:nvSpPr>
          <p:cNvPr id="31" name="Text Placeholder 39"/>
          <p:cNvSpPr>
            <a:spLocks noGrp="1"/>
          </p:cNvSpPr>
          <p:nvPr>
            <p:ph type="body" sz="quarter" idx="20"/>
          </p:nvPr>
        </p:nvSpPr>
        <p:spPr>
          <a:xfrm>
            <a:off x="371475" y="4302784"/>
            <a:ext cx="2686613" cy="666781"/>
          </a:xfrm>
        </p:spPr>
        <p:txBody>
          <a:bodyPr>
            <a:noAutofit/>
          </a:bodyPr>
          <a:lstStyle>
            <a:lvl1pPr marL="0" indent="0" algn="ctr">
              <a:buNone/>
              <a:defRPr sz="1500" b="1">
                <a:solidFill>
                  <a:schemeClr val="accent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3" name="Text Placeholder 39"/>
          <p:cNvSpPr>
            <a:spLocks noGrp="1"/>
          </p:cNvSpPr>
          <p:nvPr>
            <p:ph type="body" sz="quarter" idx="24"/>
          </p:nvPr>
        </p:nvSpPr>
        <p:spPr>
          <a:xfrm>
            <a:off x="371475"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7" name="Text Placeholder 39"/>
          <p:cNvSpPr>
            <a:spLocks noGrp="1"/>
          </p:cNvSpPr>
          <p:nvPr>
            <p:ph type="body" sz="quarter" idx="25"/>
          </p:nvPr>
        </p:nvSpPr>
        <p:spPr>
          <a:xfrm>
            <a:off x="3316100" y="4302784"/>
            <a:ext cx="2686613" cy="666781"/>
          </a:xfrm>
        </p:spPr>
        <p:txBody>
          <a:bodyPr>
            <a:noAutofit/>
          </a:bodyPr>
          <a:lstStyle>
            <a:lvl1pPr marL="0" indent="0" algn="ctr">
              <a:buNone/>
              <a:defRPr sz="1500" b="1">
                <a:solidFill>
                  <a:schemeClr val="accent2"/>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8" name="Text Placeholder 39"/>
          <p:cNvSpPr>
            <a:spLocks noGrp="1"/>
          </p:cNvSpPr>
          <p:nvPr>
            <p:ph type="body" sz="quarter" idx="26"/>
          </p:nvPr>
        </p:nvSpPr>
        <p:spPr>
          <a:xfrm>
            <a:off x="3316100"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7"/>
          </p:nvPr>
        </p:nvSpPr>
        <p:spPr>
          <a:xfrm>
            <a:off x="6260724" y="4302784"/>
            <a:ext cx="2686613" cy="666781"/>
          </a:xfrm>
        </p:spPr>
        <p:txBody>
          <a:bodyPr>
            <a:noAutofit/>
          </a:bodyPr>
          <a:lstStyle>
            <a:lvl1pPr marL="0" indent="0" algn="ctr">
              <a:buNone/>
              <a:defRPr sz="1500" b="1">
                <a:solidFill>
                  <a:schemeClr val="accent4"/>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8"/>
          </p:nvPr>
        </p:nvSpPr>
        <p:spPr>
          <a:xfrm>
            <a:off x="6260724"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9"/>
          </p:nvPr>
        </p:nvSpPr>
        <p:spPr>
          <a:xfrm>
            <a:off x="9205351" y="4302784"/>
            <a:ext cx="2686613" cy="666781"/>
          </a:xfrm>
        </p:spPr>
        <p:txBody>
          <a:bodyPr>
            <a:noAutofit/>
          </a:bodyPr>
          <a:lstStyle>
            <a:lvl1pPr marL="0" indent="0" algn="ctr">
              <a:buNone/>
              <a:defRPr sz="1500" b="1">
                <a:solidFill>
                  <a:schemeClr val="accent6"/>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4" name="Text Placeholder 39"/>
          <p:cNvSpPr>
            <a:spLocks noGrp="1"/>
          </p:cNvSpPr>
          <p:nvPr>
            <p:ph type="body" sz="quarter" idx="30"/>
          </p:nvPr>
        </p:nvSpPr>
        <p:spPr>
          <a:xfrm>
            <a:off x="9205351" y="5058158"/>
            <a:ext cx="2686613" cy="666781"/>
          </a:xfrm>
        </p:spPr>
        <p:txBody>
          <a:bodyPr>
            <a:noAutofit/>
          </a:bodyPr>
          <a:lstStyle>
            <a:lvl1pPr marL="0" indent="0" algn="ctr">
              <a:buNone/>
              <a:defRPr sz="1200" b="0">
                <a:solidFill>
                  <a:schemeClr val="tx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8" name="Slide Number Placeholder 4">
            <a:extLst>
              <a:ext uri="{FF2B5EF4-FFF2-40B4-BE49-F238E27FC236}">
                <a16:creationId xmlns:a16="http://schemas.microsoft.com/office/drawing/2014/main" id="{6897A85D-D19E-FD15-18E2-E7049BFCF5B7}"/>
              </a:ext>
            </a:extLst>
          </p:cNvPr>
          <p:cNvSpPr>
            <a:spLocks noGrp="1"/>
          </p:cNvSpPr>
          <p:nvPr>
            <p:ph type="sldNum" sz="quarter" idx="31"/>
          </p:nvPr>
        </p:nvSpPr>
        <p:spPr/>
        <p:txBody>
          <a:bodyPr/>
          <a:lstStyle>
            <a:lvl1pPr>
              <a:defRPr/>
            </a:lvl1pPr>
          </a:lstStyle>
          <a:p>
            <a:pPr>
              <a:defRPr/>
            </a:pPr>
            <a:fld id="{269761B7-41F6-4896-94D6-DAD78E4A1AE1}" type="slidenum">
              <a:rPr lang="en-US"/>
              <a:pPr>
                <a:defRPr/>
              </a:pPr>
              <a:t>‹#›</a:t>
            </a:fld>
            <a:endParaRPr lang="en-US" dirty="0"/>
          </a:p>
        </p:txBody>
      </p:sp>
    </p:spTree>
    <p:extLst>
      <p:ext uri="{BB962C8B-B14F-4D97-AF65-F5344CB8AC3E}">
        <p14:creationId xmlns:p14="http://schemas.microsoft.com/office/powerpoint/2010/main" val="368848578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3E8619-63DD-CC9A-14A9-B68456899E7A}"/>
              </a:ext>
            </a:extLst>
          </p:cNvPr>
          <p:cNvSpPr/>
          <p:nvPr userDrawn="1"/>
        </p:nvSpPr>
        <p:spPr>
          <a:xfrm>
            <a:off x="467785" y="3895726"/>
            <a:ext cx="2493433" cy="2066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304A516B-1D21-EE97-CBAD-9460ECC4E1BC}"/>
              </a:ext>
            </a:extLst>
          </p:cNvPr>
          <p:cNvSpPr/>
          <p:nvPr userDrawn="1"/>
        </p:nvSpPr>
        <p:spPr>
          <a:xfrm>
            <a:off x="3412067" y="3895726"/>
            <a:ext cx="2495551" cy="2066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57F63E15-81D5-5BC1-8C22-E54532F44B34}"/>
              </a:ext>
            </a:extLst>
          </p:cNvPr>
          <p:cNvSpPr/>
          <p:nvPr userDrawn="1"/>
        </p:nvSpPr>
        <p:spPr>
          <a:xfrm>
            <a:off x="6356351" y="3895726"/>
            <a:ext cx="2495549" cy="20669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68327B0D-3AA4-C21D-71BC-FE81C1F04A4D}"/>
              </a:ext>
            </a:extLst>
          </p:cNvPr>
          <p:cNvSpPr/>
          <p:nvPr userDrawn="1"/>
        </p:nvSpPr>
        <p:spPr>
          <a:xfrm>
            <a:off x="9300634" y="3895726"/>
            <a:ext cx="2495551" cy="20669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7" name="Straight Connector 6">
            <a:extLst>
              <a:ext uri="{FF2B5EF4-FFF2-40B4-BE49-F238E27FC236}">
                <a16:creationId xmlns:a16="http://schemas.microsoft.com/office/drawing/2014/main" id="{60815807-321D-ACC5-00C0-BB6BFE58AEF2}"/>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3" name="Picture Placeholder 33"/>
          <p:cNvSpPr>
            <a:spLocks noGrp="1"/>
          </p:cNvSpPr>
          <p:nvPr>
            <p:ph type="pic" sz="quarter" idx="13"/>
          </p:nvPr>
        </p:nvSpPr>
        <p:spPr>
          <a:xfrm>
            <a:off x="467421"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28" name="Picture Placeholder 33"/>
          <p:cNvSpPr>
            <a:spLocks noGrp="1"/>
          </p:cNvSpPr>
          <p:nvPr>
            <p:ph type="pic" sz="quarter" idx="21"/>
          </p:nvPr>
        </p:nvSpPr>
        <p:spPr>
          <a:xfrm>
            <a:off x="3412046"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29" name="Picture Placeholder 33"/>
          <p:cNvSpPr>
            <a:spLocks noGrp="1"/>
          </p:cNvSpPr>
          <p:nvPr>
            <p:ph type="pic" sz="quarter" idx="22"/>
          </p:nvPr>
        </p:nvSpPr>
        <p:spPr>
          <a:xfrm>
            <a:off x="6356670"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30" name="Picture Placeholder 33"/>
          <p:cNvSpPr>
            <a:spLocks noGrp="1"/>
          </p:cNvSpPr>
          <p:nvPr>
            <p:ph type="pic" sz="quarter" idx="23"/>
          </p:nvPr>
        </p:nvSpPr>
        <p:spPr>
          <a:xfrm>
            <a:off x="9301296" y="1522949"/>
            <a:ext cx="2494721" cy="2226366"/>
          </a:xfrm>
        </p:spPr>
        <p:txBody>
          <a:bodyPr rtlCol="0">
            <a:normAutofit/>
          </a:bodyPr>
          <a:lstStyle>
            <a:lvl1pPr marL="0" indent="0" algn="ctr">
              <a:buNone/>
              <a:defRPr sz="1200">
                <a:solidFill>
                  <a:schemeClr val="tx1"/>
                </a:solidFill>
              </a:defRPr>
            </a:lvl1pPr>
          </a:lstStyle>
          <a:p>
            <a:pPr lvl="0"/>
            <a:r>
              <a:rPr lang="en-US" noProof="0"/>
              <a:t>Click icon to add picture</a:t>
            </a:r>
            <a:endParaRPr lang="en-US" noProof="0" dirty="0"/>
          </a:p>
        </p:txBody>
      </p:sp>
      <p:sp>
        <p:nvSpPr>
          <p:cNvPr id="31" name="Text Placeholder 39"/>
          <p:cNvSpPr>
            <a:spLocks noGrp="1"/>
          </p:cNvSpPr>
          <p:nvPr>
            <p:ph type="body" sz="quarter" idx="20"/>
          </p:nvPr>
        </p:nvSpPr>
        <p:spPr>
          <a:xfrm>
            <a:off x="604611"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3" name="Text Placeholder 39"/>
          <p:cNvSpPr>
            <a:spLocks noGrp="1"/>
          </p:cNvSpPr>
          <p:nvPr>
            <p:ph type="body" sz="quarter" idx="24"/>
          </p:nvPr>
        </p:nvSpPr>
        <p:spPr>
          <a:xfrm>
            <a:off x="604611"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7" name="Text Placeholder 39"/>
          <p:cNvSpPr>
            <a:spLocks noGrp="1"/>
          </p:cNvSpPr>
          <p:nvPr>
            <p:ph type="body" sz="quarter" idx="25"/>
          </p:nvPr>
        </p:nvSpPr>
        <p:spPr>
          <a:xfrm>
            <a:off x="3549236"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38" name="Text Placeholder 39"/>
          <p:cNvSpPr>
            <a:spLocks noGrp="1"/>
          </p:cNvSpPr>
          <p:nvPr>
            <p:ph type="body" sz="quarter" idx="26"/>
          </p:nvPr>
        </p:nvSpPr>
        <p:spPr>
          <a:xfrm>
            <a:off x="3549236"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0" name="Text Placeholder 39"/>
          <p:cNvSpPr>
            <a:spLocks noGrp="1"/>
          </p:cNvSpPr>
          <p:nvPr>
            <p:ph type="body" sz="quarter" idx="27"/>
          </p:nvPr>
        </p:nvSpPr>
        <p:spPr>
          <a:xfrm>
            <a:off x="6493860"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1" name="Text Placeholder 39"/>
          <p:cNvSpPr>
            <a:spLocks noGrp="1"/>
          </p:cNvSpPr>
          <p:nvPr>
            <p:ph type="body" sz="quarter" idx="28"/>
          </p:nvPr>
        </p:nvSpPr>
        <p:spPr>
          <a:xfrm>
            <a:off x="6493860"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2" name="Text Placeholder 39"/>
          <p:cNvSpPr>
            <a:spLocks noGrp="1"/>
          </p:cNvSpPr>
          <p:nvPr>
            <p:ph type="body" sz="quarter" idx="29"/>
          </p:nvPr>
        </p:nvSpPr>
        <p:spPr>
          <a:xfrm>
            <a:off x="9438487" y="4123882"/>
            <a:ext cx="2220341" cy="666781"/>
          </a:xfrm>
        </p:spPr>
        <p:txBody>
          <a:bodyPr>
            <a:noAutofit/>
          </a:bodyPr>
          <a:lstStyle>
            <a:lvl1pPr marL="0" indent="0" algn="ctr">
              <a:buNone/>
              <a:defRPr sz="1500" b="1">
                <a:solidFill>
                  <a:schemeClr val="bg1"/>
                </a:solidFill>
                <a:latin typeface="+mj-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44" name="Text Placeholder 39"/>
          <p:cNvSpPr>
            <a:spLocks noGrp="1"/>
          </p:cNvSpPr>
          <p:nvPr>
            <p:ph type="body" sz="quarter" idx="30"/>
          </p:nvPr>
        </p:nvSpPr>
        <p:spPr>
          <a:xfrm>
            <a:off x="9438487" y="4879256"/>
            <a:ext cx="2220341" cy="666781"/>
          </a:xfrm>
        </p:spPr>
        <p:txBody>
          <a:bodyPr>
            <a:noAutofit/>
          </a:bodyPr>
          <a:lstStyle>
            <a:lvl1pPr marL="0" indent="0" algn="ctr">
              <a:buNone/>
              <a:defRPr sz="1200" b="0">
                <a:solidFill>
                  <a:schemeClr val="bg1"/>
                </a:solidFill>
                <a:latin typeface="+mn-lt"/>
              </a:defRPr>
            </a:lvl1pPr>
            <a:lvl2pPr marL="342900" indent="0">
              <a:buNone/>
              <a:defRPr sz="1200">
                <a:solidFill>
                  <a:schemeClr val="bg1"/>
                </a:solidFill>
              </a:defRPr>
            </a:lvl2pPr>
            <a:lvl3pPr marL="685800" indent="0">
              <a:buNone/>
              <a:defRPr sz="1050">
                <a:solidFill>
                  <a:schemeClr val="bg1"/>
                </a:solidFill>
              </a:defRPr>
            </a:lvl3pPr>
            <a:lvl4pPr marL="1028700" indent="0">
              <a:buNone/>
              <a:defRPr sz="900">
                <a:solidFill>
                  <a:schemeClr val="bg1"/>
                </a:solidFill>
              </a:defRPr>
            </a:lvl4pPr>
            <a:lvl5pPr marL="1371600" indent="0">
              <a:buNone/>
              <a:defRPr sz="900">
                <a:solidFill>
                  <a:schemeClr val="bg1"/>
                </a:solidFill>
              </a:defRPr>
            </a:lvl5pPr>
          </a:lstStyle>
          <a:p>
            <a:pPr lvl="0"/>
            <a:r>
              <a:rPr lang="en-US"/>
              <a:t>Click to edit Master text styles</a:t>
            </a:r>
          </a:p>
        </p:txBody>
      </p:sp>
      <p:sp>
        <p:nvSpPr>
          <p:cNvPr id="8" name="Slide Number Placeholder 4">
            <a:extLst>
              <a:ext uri="{FF2B5EF4-FFF2-40B4-BE49-F238E27FC236}">
                <a16:creationId xmlns:a16="http://schemas.microsoft.com/office/drawing/2014/main" id="{68EED54E-A981-1D3F-8BD7-1C8A6E066E7D}"/>
              </a:ext>
            </a:extLst>
          </p:cNvPr>
          <p:cNvSpPr>
            <a:spLocks noGrp="1"/>
          </p:cNvSpPr>
          <p:nvPr>
            <p:ph type="sldNum" sz="quarter" idx="31"/>
          </p:nvPr>
        </p:nvSpPr>
        <p:spPr/>
        <p:txBody>
          <a:bodyPr/>
          <a:lstStyle>
            <a:lvl1pPr>
              <a:defRPr/>
            </a:lvl1pPr>
          </a:lstStyle>
          <a:p>
            <a:pPr>
              <a:defRPr/>
            </a:pPr>
            <a:fld id="{9232F3A5-3BA9-41A4-880C-9502284693D3}" type="slidenum">
              <a:rPr lang="en-US"/>
              <a:pPr>
                <a:defRPr/>
              </a:pPr>
              <a:t>‹#›</a:t>
            </a:fld>
            <a:endParaRPr lang="en-US" dirty="0"/>
          </a:p>
        </p:txBody>
      </p:sp>
    </p:spTree>
    <p:extLst>
      <p:ext uri="{BB962C8B-B14F-4D97-AF65-F5344CB8AC3E}">
        <p14:creationId xmlns:p14="http://schemas.microsoft.com/office/powerpoint/2010/main" val="147833452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4959259-C22A-84D2-721A-E04CC0697395}"/>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71475" y="1233488"/>
            <a:ext cx="11520488"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Slide Number Placeholder 4">
            <a:extLst>
              <a:ext uri="{FF2B5EF4-FFF2-40B4-BE49-F238E27FC236}">
                <a16:creationId xmlns:a16="http://schemas.microsoft.com/office/drawing/2014/main" id="{68E784A0-A956-F30D-2FD1-22844B8410F5}"/>
              </a:ext>
            </a:extLst>
          </p:cNvPr>
          <p:cNvSpPr>
            <a:spLocks noGrp="1"/>
          </p:cNvSpPr>
          <p:nvPr>
            <p:ph type="sldNum" sz="quarter" idx="14"/>
          </p:nvPr>
        </p:nvSpPr>
        <p:spPr/>
        <p:txBody>
          <a:bodyPr/>
          <a:lstStyle>
            <a:lvl1pPr>
              <a:defRPr/>
            </a:lvl1pPr>
          </a:lstStyle>
          <a:p>
            <a:pPr>
              <a:defRPr/>
            </a:pPr>
            <a:fld id="{DEC7A670-1106-4233-A40C-68B63CD115A4}" type="slidenum">
              <a:rPr lang="en-US"/>
              <a:pPr>
                <a:defRPr/>
              </a:pPr>
              <a:t>‹#›</a:t>
            </a:fld>
            <a:endParaRPr lang="en-US" dirty="0"/>
          </a:p>
        </p:txBody>
      </p:sp>
    </p:spTree>
    <p:extLst>
      <p:ext uri="{BB962C8B-B14F-4D97-AF65-F5344CB8AC3E}">
        <p14:creationId xmlns:p14="http://schemas.microsoft.com/office/powerpoint/2010/main" val="970354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10B86B2D-56E1-4FB2-8CC9-DBC6C0B6EB09}"/>
              </a:ext>
            </a:extLst>
          </p:cNvPr>
          <p:cNvSpPr>
            <a:spLocks noGrp="1"/>
          </p:cNvSpPr>
          <p:nvPr>
            <p:ph type="pic" sz="quarter" idx="13" hasCustomPrompt="1"/>
          </p:nvPr>
        </p:nvSpPr>
        <p:spPr>
          <a:xfrm flipH="1">
            <a:off x="0" y="0"/>
            <a:ext cx="8153400" cy="6858000"/>
          </a:xfrm>
        </p:spPr>
        <p:txBody>
          <a:bodyPr/>
          <a:lstStyle>
            <a:lvl1pPr marL="0" indent="0" algn="ctr">
              <a:buNone/>
              <a:defRPr>
                <a:solidFill>
                  <a:schemeClr val="bg1"/>
                </a:solidFill>
              </a:defRPr>
            </a:lvl1pPr>
          </a:lstStyle>
          <a:p>
            <a:r>
              <a:rPr lang="en-US" dirty="0"/>
              <a:t>Click to add photo</a:t>
            </a:r>
          </a:p>
        </p:txBody>
      </p:sp>
      <p:sp>
        <p:nvSpPr>
          <p:cNvPr id="8" name="Text Placeholder 17">
            <a:extLst>
              <a:ext uri="{FF2B5EF4-FFF2-40B4-BE49-F238E27FC236}">
                <a16:creationId xmlns:a16="http://schemas.microsoft.com/office/drawing/2014/main" id="{1D70C38F-1ABB-4C86-972A-E388226700C8}"/>
              </a:ext>
            </a:extLst>
          </p:cNvPr>
          <p:cNvSpPr>
            <a:spLocks noGrp="1"/>
          </p:cNvSpPr>
          <p:nvPr>
            <p:ph type="body" sz="quarter" idx="15" hasCustomPrompt="1"/>
          </p:nvPr>
        </p:nvSpPr>
        <p:spPr>
          <a:xfrm>
            <a:off x="7465112" y="2326705"/>
            <a:ext cx="4114592" cy="2212496"/>
          </a:xfrm>
        </p:spPr>
        <p:txBody>
          <a:bodyPr>
            <a:noAutofit/>
          </a:bodyPr>
          <a:lstStyle>
            <a:lvl1pPr marL="0" indent="0" algn="l">
              <a:lnSpc>
                <a:spcPct val="125000"/>
              </a:lnSpc>
              <a:buNone/>
              <a:defRPr sz="1400" spc="100" baseline="0">
                <a:solidFill>
                  <a:schemeClr val="bg1"/>
                </a:solidFill>
              </a:defRPr>
            </a:lvl1pPr>
          </a:lstStyle>
          <a:p>
            <a:pPr lvl="0"/>
            <a:r>
              <a:rPr lang="en-US"/>
              <a:t>Click to add text</a:t>
            </a:r>
          </a:p>
        </p:txBody>
      </p:sp>
      <p:sp>
        <p:nvSpPr>
          <p:cNvPr id="3" name="Date Placeholder 2">
            <a:extLst>
              <a:ext uri="{FF2B5EF4-FFF2-40B4-BE49-F238E27FC236}">
                <a16:creationId xmlns:a16="http://schemas.microsoft.com/office/drawing/2014/main" id="{319B0AE4-4C17-4975-A59C-4D9EFE584062}"/>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D5FC9023-3371-40C0-A618-BF8AA20FFE56}"/>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C8221E28-544B-4D00-A151-341F3D7EC99A}"/>
              </a:ext>
            </a:extLst>
          </p:cNvPr>
          <p:cNvSpPr>
            <a:spLocks noGrp="1"/>
          </p:cNvSpPr>
          <p:nvPr>
            <p:ph type="sldNum" sz="quarter" idx="12"/>
          </p:nvPr>
        </p:nvSpPr>
        <p:spPr/>
        <p:txBody>
          <a:bodyPr/>
          <a:lstStyle/>
          <a:p>
            <a:fld id="{A402E4C0-AD5E-4E8C-9F21-7CCE474BDCEB}" type="slidenum">
              <a:rPr lang="en-US" smtClean="0"/>
              <a:pPr/>
              <a:t>‹#›</a:t>
            </a:fld>
            <a:endParaRPr lang="en-US" dirty="0"/>
          </a:p>
        </p:txBody>
      </p:sp>
      <p:sp>
        <p:nvSpPr>
          <p:cNvPr id="2" name="Title 1">
            <a:extLst>
              <a:ext uri="{FF2B5EF4-FFF2-40B4-BE49-F238E27FC236}">
                <a16:creationId xmlns:a16="http://schemas.microsoft.com/office/drawing/2014/main" id="{0E907CF0-318A-401D-9F77-B63C65D2968E}"/>
              </a:ext>
            </a:extLst>
          </p:cNvPr>
          <p:cNvSpPr>
            <a:spLocks noGrp="1"/>
          </p:cNvSpPr>
          <p:nvPr>
            <p:ph type="title" hasCustomPrompt="1"/>
          </p:nvPr>
        </p:nvSpPr>
        <p:spPr>
          <a:xfrm>
            <a:off x="7452360" y="1728566"/>
            <a:ext cx="4127344" cy="724702"/>
          </a:xfrm>
        </p:spPr>
        <p:txBody>
          <a:bodyPr anchor="t">
            <a:noAutofit/>
          </a:bodyPr>
          <a:lstStyle>
            <a:lvl1pPr>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219880348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5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202B204-A80D-2056-FD21-90EB0EF40CC0}"/>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71476" y="1233488"/>
            <a:ext cx="745062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Picture Placeholder 4"/>
          <p:cNvSpPr>
            <a:spLocks noGrp="1"/>
          </p:cNvSpPr>
          <p:nvPr>
            <p:ph type="pic" sz="quarter" idx="14"/>
          </p:nvPr>
        </p:nvSpPr>
        <p:spPr>
          <a:xfrm>
            <a:off x="7940675" y="1233488"/>
            <a:ext cx="3951288" cy="4967287"/>
          </a:xfrm>
        </p:spPr>
        <p:txBody>
          <a:bodyPr rtlCol="0">
            <a:normAutofit/>
          </a:bodyPr>
          <a:lstStyle>
            <a:lvl1pPr marL="0" indent="0" algn="ctr">
              <a:buNone/>
              <a:defRPr sz="1500"/>
            </a:lvl1pPr>
          </a:lstStyle>
          <a:p>
            <a:pPr lvl="0"/>
            <a:r>
              <a:rPr lang="en-US" noProof="0"/>
              <a:t>Click icon to add picture</a:t>
            </a:r>
            <a:endParaRPr lang="en-US" noProof="0" dirty="0"/>
          </a:p>
        </p:txBody>
      </p:sp>
      <p:sp>
        <p:nvSpPr>
          <p:cNvPr id="6" name="Slide Number Placeholder 4">
            <a:extLst>
              <a:ext uri="{FF2B5EF4-FFF2-40B4-BE49-F238E27FC236}">
                <a16:creationId xmlns:a16="http://schemas.microsoft.com/office/drawing/2014/main" id="{DA6C1499-E295-23B2-D9C3-E680F0100B51}"/>
              </a:ext>
            </a:extLst>
          </p:cNvPr>
          <p:cNvSpPr>
            <a:spLocks noGrp="1"/>
          </p:cNvSpPr>
          <p:nvPr>
            <p:ph type="sldNum" sz="quarter" idx="15"/>
          </p:nvPr>
        </p:nvSpPr>
        <p:spPr/>
        <p:txBody>
          <a:bodyPr/>
          <a:lstStyle>
            <a:lvl1pPr>
              <a:defRPr/>
            </a:lvl1pPr>
          </a:lstStyle>
          <a:p>
            <a:pPr>
              <a:defRPr/>
            </a:pPr>
            <a:fld id="{B62B91EC-44EC-48D5-BF63-FB81C312AB5B}" type="slidenum">
              <a:rPr lang="en-US"/>
              <a:pPr>
                <a:defRPr/>
              </a:pPr>
              <a:t>‹#›</a:t>
            </a:fld>
            <a:endParaRPr lang="en-US" dirty="0"/>
          </a:p>
        </p:txBody>
      </p:sp>
    </p:spTree>
    <p:extLst>
      <p:ext uri="{BB962C8B-B14F-4D97-AF65-F5344CB8AC3E}">
        <p14:creationId xmlns:p14="http://schemas.microsoft.com/office/powerpoint/2010/main" val="385732906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6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79B085A4-C0FF-B085-6D29-734762E4604B}"/>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448B37D-2EFB-0E5B-9765-50A8D00115B4}"/>
              </a:ext>
            </a:extLst>
          </p:cNvPr>
          <p:cNvCxnSpPr/>
          <p:nvPr userDrawn="1"/>
        </p:nvCxnSpPr>
        <p:spPr>
          <a:xfrm>
            <a:off x="6125633" y="1233488"/>
            <a:ext cx="0" cy="49672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381414" y="1233488"/>
            <a:ext cx="551249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7" name="Chart Placeholder 3"/>
          <p:cNvSpPr>
            <a:spLocks noGrp="1"/>
          </p:cNvSpPr>
          <p:nvPr>
            <p:ph type="chart" sz="quarter" idx="14"/>
          </p:nvPr>
        </p:nvSpPr>
        <p:spPr>
          <a:xfrm>
            <a:off x="6379473" y="1233488"/>
            <a:ext cx="5512491" cy="4967287"/>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6" name="Slide Number Placeholder 4">
            <a:extLst>
              <a:ext uri="{FF2B5EF4-FFF2-40B4-BE49-F238E27FC236}">
                <a16:creationId xmlns:a16="http://schemas.microsoft.com/office/drawing/2014/main" id="{ED70D24A-2AA5-F14F-481A-77A5A895EAB1}"/>
              </a:ext>
            </a:extLst>
          </p:cNvPr>
          <p:cNvSpPr>
            <a:spLocks noGrp="1"/>
          </p:cNvSpPr>
          <p:nvPr>
            <p:ph type="sldNum" sz="quarter" idx="15"/>
          </p:nvPr>
        </p:nvSpPr>
        <p:spPr/>
        <p:txBody>
          <a:bodyPr/>
          <a:lstStyle>
            <a:lvl1pPr>
              <a:defRPr/>
            </a:lvl1pPr>
          </a:lstStyle>
          <a:p>
            <a:pPr>
              <a:defRPr/>
            </a:pPr>
            <a:fld id="{01C280E0-6C40-46CE-B5CC-438B367B384C}" type="slidenum">
              <a:rPr lang="en-US"/>
              <a:pPr>
                <a:defRPr/>
              </a:pPr>
              <a:t>‹#›</a:t>
            </a:fld>
            <a:endParaRPr lang="en-US" dirty="0"/>
          </a:p>
        </p:txBody>
      </p:sp>
    </p:spTree>
    <p:extLst>
      <p:ext uri="{BB962C8B-B14F-4D97-AF65-F5344CB8AC3E}">
        <p14:creationId xmlns:p14="http://schemas.microsoft.com/office/powerpoint/2010/main" val="129559890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7_Title Only">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936E237-2E5B-69F6-541D-0E2C00EC9505}"/>
              </a:ext>
            </a:extLst>
          </p:cNvPr>
          <p:cNvCxnSpPr/>
          <p:nvPr userDrawn="1"/>
        </p:nvCxnSpPr>
        <p:spPr>
          <a:xfrm>
            <a:off x="4790017" y="6918325"/>
            <a:ext cx="1919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 name="Chart Placeholder 3"/>
          <p:cNvSpPr>
            <a:spLocks noGrp="1"/>
          </p:cNvSpPr>
          <p:nvPr>
            <p:ph type="chart" sz="quarter" idx="13"/>
          </p:nvPr>
        </p:nvSpPr>
        <p:spPr>
          <a:xfrm>
            <a:off x="510622" y="1362698"/>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9" name="Chart Placeholder 3"/>
          <p:cNvSpPr>
            <a:spLocks noGrp="1"/>
          </p:cNvSpPr>
          <p:nvPr>
            <p:ph type="chart" sz="quarter" idx="14"/>
          </p:nvPr>
        </p:nvSpPr>
        <p:spPr>
          <a:xfrm>
            <a:off x="500682" y="3781220"/>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10" name="Chart Placeholder 3"/>
          <p:cNvSpPr>
            <a:spLocks noGrp="1"/>
          </p:cNvSpPr>
          <p:nvPr>
            <p:ph type="chart" sz="quarter" idx="15"/>
          </p:nvPr>
        </p:nvSpPr>
        <p:spPr>
          <a:xfrm>
            <a:off x="6208643" y="1367563"/>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11" name="Chart Placeholder 3"/>
          <p:cNvSpPr>
            <a:spLocks noGrp="1"/>
          </p:cNvSpPr>
          <p:nvPr>
            <p:ph type="chart" sz="quarter" idx="16"/>
          </p:nvPr>
        </p:nvSpPr>
        <p:spPr>
          <a:xfrm>
            <a:off x="6198703" y="3786085"/>
            <a:ext cx="5552247" cy="2294899"/>
          </a:xfrm>
        </p:spPr>
        <p:txBody>
          <a:bodyPr rtlCol="0">
            <a:normAutofit/>
          </a:bodyPr>
          <a:lstStyle>
            <a:lvl1pPr marL="0" indent="0" algn="ctr">
              <a:buNone/>
              <a:defRPr sz="1500"/>
            </a:lvl1pPr>
          </a:lstStyle>
          <a:p>
            <a:pPr lvl="0"/>
            <a:r>
              <a:rPr lang="en-US" noProof="0"/>
              <a:t>Click icon to add chart</a:t>
            </a:r>
            <a:endParaRPr lang="en-US" noProof="0" dirty="0"/>
          </a:p>
        </p:txBody>
      </p:sp>
      <p:sp>
        <p:nvSpPr>
          <p:cNvPr id="5" name="Slide Number Placeholder 4">
            <a:extLst>
              <a:ext uri="{FF2B5EF4-FFF2-40B4-BE49-F238E27FC236}">
                <a16:creationId xmlns:a16="http://schemas.microsoft.com/office/drawing/2014/main" id="{9B6CB6F2-9CD1-0FBF-0371-424C6FACE63A}"/>
              </a:ext>
            </a:extLst>
          </p:cNvPr>
          <p:cNvSpPr>
            <a:spLocks noGrp="1"/>
          </p:cNvSpPr>
          <p:nvPr>
            <p:ph type="sldNum" sz="quarter" idx="17"/>
          </p:nvPr>
        </p:nvSpPr>
        <p:spPr/>
        <p:txBody>
          <a:bodyPr/>
          <a:lstStyle>
            <a:lvl1pPr>
              <a:defRPr/>
            </a:lvl1pPr>
          </a:lstStyle>
          <a:p>
            <a:pPr>
              <a:defRPr/>
            </a:pPr>
            <a:fld id="{6D5822B0-9F04-4437-9A84-AFECC6E920DB}" type="slidenum">
              <a:rPr lang="en-US"/>
              <a:pPr>
                <a:defRPr/>
              </a:pPr>
              <a:t>‹#›</a:t>
            </a:fld>
            <a:endParaRPr lang="en-US" dirty="0"/>
          </a:p>
        </p:txBody>
      </p:sp>
    </p:spTree>
    <p:extLst>
      <p:ext uri="{BB962C8B-B14F-4D97-AF65-F5344CB8AC3E}">
        <p14:creationId xmlns:p14="http://schemas.microsoft.com/office/powerpoint/2010/main" val="160471223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73406E-3E1D-CC1A-A4B6-E228E5829CC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1727201" y="2337597"/>
            <a:ext cx="8737600" cy="2182811"/>
          </a:xfrm>
        </p:spPr>
        <p:txBody>
          <a:bodyPr>
            <a:normAutofit/>
          </a:bodyPr>
          <a:lstStyle>
            <a:lvl1pPr algn="ctr">
              <a:defRPr sz="8625">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37642731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p:ph type="pic" sz="quarter" idx="10"/>
          </p:nvPr>
        </p:nvSpPr>
        <p:spPr>
          <a:xfrm>
            <a:off x="0" y="0"/>
            <a:ext cx="12192000" cy="4448175"/>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10" name="Rectangle 9">
            <a:extLst>
              <a:ext uri="{FF2B5EF4-FFF2-40B4-BE49-F238E27FC236}">
                <a16:creationId xmlns:a16="http://schemas.microsoft.com/office/drawing/2014/main" id="{F04A5F51-C7E6-44CC-ADF3-1C83AA35D0DC}"/>
              </a:ext>
            </a:extLst>
          </p:cNvPr>
          <p:cNvSpPr/>
          <p:nvPr userDrawn="1"/>
        </p:nvSpPr>
        <p:spPr>
          <a:xfrm>
            <a:off x="0" y="4448175"/>
            <a:ext cx="12192000" cy="240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p:ph type="ctrTitle"/>
          </p:nvPr>
        </p:nvSpPr>
        <p:spPr>
          <a:xfrm>
            <a:off x="371475" y="4551363"/>
            <a:ext cx="11520488" cy="1176337"/>
          </a:xfrm>
        </p:spPr>
        <p:txBody>
          <a:bodyPr anchor="ctr"/>
          <a:lstStyle>
            <a:lvl1pPr algn="ctr">
              <a:defRPr sz="6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951C9A4-8764-4CB3-AC26-C957C0E84BCD}"/>
              </a:ext>
            </a:extLst>
          </p:cNvPr>
          <p:cNvSpPr>
            <a:spLocks noGrp="1"/>
          </p:cNvSpPr>
          <p:nvPr>
            <p:ph type="subTitle" idx="1"/>
          </p:nvPr>
        </p:nvSpPr>
        <p:spPr>
          <a:xfrm>
            <a:off x="371475" y="5830888"/>
            <a:ext cx="11520488" cy="5508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998987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21508BC1-7ABB-42C8-B268-3C6F4FD455DE}"/>
              </a:ext>
            </a:extLst>
          </p:cNvPr>
          <p:cNvSpPr/>
          <p:nvPr userDrawn="1"/>
        </p:nvSpPr>
        <p:spPr>
          <a:xfrm>
            <a:off x="200025" y="-1"/>
            <a:ext cx="119919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p:ph type="pic" sz="quarter" idx="10"/>
          </p:nvPr>
        </p:nvSpPr>
        <p:spPr>
          <a:xfrm>
            <a:off x="571500" y="0"/>
            <a:ext cx="6034088" cy="6857999"/>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10" name="Rectangle 9">
            <a:extLst>
              <a:ext uri="{FF2B5EF4-FFF2-40B4-BE49-F238E27FC236}">
                <a16:creationId xmlns:a16="http://schemas.microsoft.com/office/drawing/2014/main" id="{F04A5F51-C7E6-44CC-ADF3-1C83AA35D0DC}"/>
              </a:ext>
            </a:extLst>
          </p:cNvPr>
          <p:cNvSpPr/>
          <p:nvPr userDrawn="1"/>
        </p:nvSpPr>
        <p:spPr>
          <a:xfrm>
            <a:off x="0" y="1"/>
            <a:ext cx="37147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p:ph type="ctrTitle"/>
          </p:nvPr>
        </p:nvSpPr>
        <p:spPr>
          <a:xfrm>
            <a:off x="6905625" y="1512889"/>
            <a:ext cx="4986338" cy="3262311"/>
          </a:xfrm>
        </p:spPr>
        <p:txBody>
          <a:bodyPr anchor="b"/>
          <a:lstStyle>
            <a:lvl1pPr algn="l">
              <a:defRPr sz="6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951C9A4-8764-4CB3-AC26-C957C0E84BCD}"/>
              </a:ext>
            </a:extLst>
          </p:cNvPr>
          <p:cNvSpPr>
            <a:spLocks noGrp="1"/>
          </p:cNvSpPr>
          <p:nvPr>
            <p:ph type="subTitle" idx="1"/>
          </p:nvPr>
        </p:nvSpPr>
        <p:spPr>
          <a:xfrm>
            <a:off x="6905625" y="4927600"/>
            <a:ext cx="4986338" cy="976311"/>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788967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p:ph type="pic" sz="quarter" idx="10"/>
          </p:nvPr>
        </p:nvSpPr>
        <p:spPr>
          <a:xfrm>
            <a:off x="0" y="0"/>
            <a:ext cx="12192000" cy="6857999"/>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p:ph type="ctrTitle"/>
          </p:nvPr>
        </p:nvSpPr>
        <p:spPr>
          <a:xfrm>
            <a:off x="3436610" y="1779589"/>
            <a:ext cx="5318781" cy="2182811"/>
          </a:xfrm>
        </p:spPr>
        <p:txBody>
          <a:bodyPr anchor="b">
            <a:normAutofit/>
          </a:bodyPr>
          <a:lstStyle>
            <a:lvl1pPr algn="ctr">
              <a:defRPr sz="5400">
                <a:solidFill>
                  <a:schemeClr val="tx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951C9A4-8764-4CB3-AC26-C957C0E84BCD}"/>
              </a:ext>
            </a:extLst>
          </p:cNvPr>
          <p:cNvSpPr>
            <a:spLocks noGrp="1"/>
          </p:cNvSpPr>
          <p:nvPr>
            <p:ph type="subTitle" idx="1"/>
          </p:nvPr>
        </p:nvSpPr>
        <p:spPr>
          <a:xfrm>
            <a:off x="3436610" y="4079083"/>
            <a:ext cx="5318781" cy="976311"/>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00013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D1A59197-7C21-44E6-8A97-DE0ABD1E6909}"/>
              </a:ext>
            </a:extLst>
          </p:cNvPr>
          <p:cNvSpPr/>
          <p:nvPr userDrawn="1"/>
        </p:nvSpPr>
        <p:spPr>
          <a:xfrm>
            <a:off x="0" y="0"/>
            <a:ext cx="64135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p:ph type="pic" sz="quarter" idx="10"/>
          </p:nvPr>
        </p:nvSpPr>
        <p:spPr>
          <a:xfrm>
            <a:off x="5016500" y="472281"/>
            <a:ext cx="7175500" cy="5913439"/>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p:ph type="ctrTitle"/>
          </p:nvPr>
        </p:nvSpPr>
        <p:spPr>
          <a:xfrm>
            <a:off x="371476" y="1779589"/>
            <a:ext cx="4416424" cy="2182811"/>
          </a:xfr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951C9A4-8764-4CB3-AC26-C957C0E84BCD}"/>
              </a:ext>
            </a:extLst>
          </p:cNvPr>
          <p:cNvSpPr>
            <a:spLocks noGrp="1"/>
          </p:cNvSpPr>
          <p:nvPr>
            <p:ph type="subTitle" idx="1"/>
          </p:nvPr>
        </p:nvSpPr>
        <p:spPr>
          <a:xfrm>
            <a:off x="371476" y="4079083"/>
            <a:ext cx="4416424" cy="976311"/>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Rectangle 7">
            <a:extLst>
              <a:ext uri="{FF2B5EF4-FFF2-40B4-BE49-F238E27FC236}">
                <a16:creationId xmlns:a16="http://schemas.microsoft.com/office/drawing/2014/main" id="{C1626B81-8882-4179-8C3A-BEA9BBEF2A62}"/>
              </a:ext>
            </a:extLst>
          </p:cNvPr>
          <p:cNvSpPr/>
          <p:nvPr userDrawn="1"/>
        </p:nvSpPr>
        <p:spPr>
          <a:xfrm>
            <a:off x="5021263" y="368300"/>
            <a:ext cx="3159760" cy="1166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0115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1517DDCC-4521-4225-8F36-D4B39128409A}"/>
              </a:ext>
            </a:extLst>
          </p:cNvPr>
          <p:cNvSpPr/>
          <p:nvPr userDrawn="1"/>
        </p:nvSpPr>
        <p:spPr>
          <a:xfrm>
            <a:off x="8991600" y="3965574"/>
            <a:ext cx="3200400" cy="289242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B16570C8-2343-4B74-AF97-DC7CE5D92865}"/>
              </a:ext>
            </a:extLst>
          </p:cNvPr>
          <p:cNvSpPr/>
          <p:nvPr userDrawn="1"/>
        </p:nvSpPr>
        <p:spPr>
          <a:xfrm>
            <a:off x="0" y="0"/>
            <a:ext cx="3200400" cy="289242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userDrawn="1">
            <p:ph type="pic" sz="quarter" idx="10"/>
          </p:nvPr>
        </p:nvSpPr>
        <p:spPr>
          <a:xfrm>
            <a:off x="371476" y="278606"/>
            <a:ext cx="11520487" cy="3150394"/>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14" name="Rectangle 13">
            <a:extLst>
              <a:ext uri="{FF2B5EF4-FFF2-40B4-BE49-F238E27FC236}">
                <a16:creationId xmlns:a16="http://schemas.microsoft.com/office/drawing/2014/main" id="{40B27536-7968-45BB-9FA8-DF1A47A47827}"/>
              </a:ext>
            </a:extLst>
          </p:cNvPr>
          <p:cNvSpPr/>
          <p:nvPr userDrawn="1"/>
        </p:nvSpPr>
        <p:spPr>
          <a:xfrm>
            <a:off x="371476" y="3429000"/>
            <a:ext cx="11520487" cy="277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userDrawn="1">
            <p:ph type="ctrTitle"/>
          </p:nvPr>
        </p:nvSpPr>
        <p:spPr>
          <a:xfrm>
            <a:off x="1510507" y="3886201"/>
            <a:ext cx="9242424" cy="1104900"/>
          </a:xfrm>
        </p:spPr>
        <p:txBody>
          <a:bodyPr anchor="ctr">
            <a:normAutofit/>
          </a:bodyPr>
          <a:lstStyle>
            <a:lvl1pPr algn="ctr">
              <a:defRPr sz="540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951C9A4-8764-4CB3-AC26-C957C0E84BCD}"/>
              </a:ext>
            </a:extLst>
          </p:cNvPr>
          <p:cNvSpPr>
            <a:spLocks noGrp="1"/>
          </p:cNvSpPr>
          <p:nvPr userDrawn="1">
            <p:ph type="subTitle" idx="1"/>
          </p:nvPr>
        </p:nvSpPr>
        <p:spPr>
          <a:xfrm>
            <a:off x="1510507" y="5130801"/>
            <a:ext cx="9242424" cy="533400"/>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04677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Tree>
    <p:extLst>
      <p:ext uri="{BB962C8B-B14F-4D97-AF65-F5344CB8AC3E}">
        <p14:creationId xmlns:p14="http://schemas.microsoft.com/office/powerpoint/2010/main" val="26257011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C071DB-1B6B-4FC3-A099-12F35734D22D}"/>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768407-2D97-4F4F-8CB8-4D3668680B64}"/>
              </a:ext>
            </a:extLst>
          </p:cNvPr>
          <p:cNvSpPr/>
          <p:nvPr userDrawn="1"/>
        </p:nvSpPr>
        <p:spPr>
          <a:xfrm>
            <a:off x="371475" y="1460501"/>
            <a:ext cx="5724525" cy="4740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1244600" y="260351"/>
            <a:ext cx="9702800" cy="973137"/>
          </a:xfrm>
        </p:spPr>
        <p:txBody>
          <a:bodyPr>
            <a:normAutofit/>
          </a:bodyPr>
          <a:lstStyle>
            <a:lvl1pPr algn="ct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546100" y="1638299"/>
            <a:ext cx="5346700" cy="4381501"/>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7" name="Picture Placeholder 6">
            <a:extLst>
              <a:ext uri="{FF2B5EF4-FFF2-40B4-BE49-F238E27FC236}">
                <a16:creationId xmlns:a16="http://schemas.microsoft.com/office/drawing/2014/main" id="{6D4AFEBD-46AA-4A09-AD19-CDD123811A47}"/>
              </a:ext>
            </a:extLst>
          </p:cNvPr>
          <p:cNvSpPr>
            <a:spLocks noGrp="1"/>
          </p:cNvSpPr>
          <p:nvPr>
            <p:ph type="pic" sz="quarter" idx="13"/>
          </p:nvPr>
        </p:nvSpPr>
        <p:spPr>
          <a:xfrm>
            <a:off x="6096000" y="1460501"/>
            <a:ext cx="5795963" cy="4740274"/>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11225132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371476" y="260351"/>
            <a:ext cx="5495926" cy="2138362"/>
          </a:xfrm>
        </p:spPr>
        <p:txBody>
          <a:bodyPr anchor="b">
            <a:noAutofit/>
          </a:bodyPr>
          <a:lstStyle>
            <a:lvl1pPr>
              <a:defRPr sz="5400"/>
            </a:lvl1pPr>
          </a:lstStyle>
          <a:p>
            <a:r>
              <a:rPr lang="en-US" noProof="0"/>
              <a:t>Click to edit Master title style</a:t>
            </a:r>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371475" y="2603500"/>
            <a:ext cx="5495926" cy="35734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5" name="Picture Placeholder 1">
            <a:extLst>
              <a:ext uri="{FF2B5EF4-FFF2-40B4-BE49-F238E27FC236}">
                <a16:creationId xmlns:a16="http://schemas.microsoft.com/office/drawing/2014/main" id="{08C777B1-9A90-4B1E-A6AE-9339286077EB}"/>
              </a:ext>
            </a:extLst>
          </p:cNvPr>
          <p:cNvSpPr>
            <a:spLocks noGrp="1"/>
          </p:cNvSpPr>
          <p:nvPr>
            <p:ph type="pic" sz="quarter" idx="10" hasCustomPrompt="1"/>
          </p:nvPr>
        </p:nvSpPr>
        <p:spPr>
          <a:xfrm>
            <a:off x="9191224" y="637283"/>
            <a:ext cx="2692800" cy="278254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vert="horz" lIns="91440" tIns="45720" rIns="91440" bIns="45720" rtlCol="0">
            <a:normAutofit/>
          </a:bodyPr>
          <a:lstStyle>
            <a:lvl1pPr>
              <a:defRPr lang="en-ID" sz="1800" dirty="0"/>
            </a:lvl1pPr>
          </a:lstStyle>
          <a:p>
            <a:pPr marL="0" lvl="0" indent="0" algn="ctr">
              <a:buNone/>
            </a:pPr>
            <a:r>
              <a:rPr lang="en-US" noProof="0" dirty="0"/>
              <a:t>Add Image Here</a:t>
            </a:r>
          </a:p>
        </p:txBody>
      </p:sp>
      <p:sp>
        <p:nvSpPr>
          <p:cNvPr id="7" name="Picture Placeholder 2">
            <a:extLst>
              <a:ext uri="{FF2B5EF4-FFF2-40B4-BE49-F238E27FC236}">
                <a16:creationId xmlns:a16="http://schemas.microsoft.com/office/drawing/2014/main" id="{0FEA994A-8056-4F3D-9365-B6A362A93EE3}"/>
              </a:ext>
            </a:extLst>
          </p:cNvPr>
          <p:cNvSpPr>
            <a:spLocks noGrp="1"/>
          </p:cNvSpPr>
          <p:nvPr>
            <p:ph type="pic" sz="quarter" idx="11" hasCustomPrompt="1"/>
          </p:nvPr>
        </p:nvSpPr>
        <p:spPr>
          <a:xfrm>
            <a:off x="6498424" y="3430043"/>
            <a:ext cx="2692800" cy="277232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vert="horz" lIns="91440" tIns="45720" rIns="91440" bIns="45720" rtlCol="0">
            <a:normAutofit/>
          </a:bodyPr>
          <a:lstStyle>
            <a:lvl1pPr>
              <a:defRPr lang="en-ID" sz="1800" dirty="0"/>
            </a:lvl1pPr>
          </a:lstStyle>
          <a:p>
            <a:pPr marL="0" lvl="0" indent="0" algn="ctr">
              <a:buNone/>
            </a:pPr>
            <a:r>
              <a:rPr lang="en-US" noProof="0" dirty="0"/>
              <a:t>Add Image Here</a:t>
            </a:r>
          </a:p>
        </p:txBody>
      </p:sp>
      <p:sp>
        <p:nvSpPr>
          <p:cNvPr id="9" name="Rectangle 8">
            <a:extLst>
              <a:ext uri="{FF2B5EF4-FFF2-40B4-BE49-F238E27FC236}">
                <a16:creationId xmlns:a16="http://schemas.microsoft.com/office/drawing/2014/main" id="{E429E334-587D-4420-9285-C2A5F494582B}"/>
              </a:ext>
            </a:extLst>
          </p:cNvPr>
          <p:cNvSpPr/>
          <p:nvPr userDrawn="1"/>
        </p:nvSpPr>
        <p:spPr>
          <a:xfrm>
            <a:off x="9289522" y="3527226"/>
            <a:ext cx="1248102" cy="12481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F7BD4601-EF26-4D7C-8CB6-95488F17575B}"/>
              </a:ext>
            </a:extLst>
          </p:cNvPr>
          <p:cNvSpPr/>
          <p:nvPr userDrawn="1"/>
        </p:nvSpPr>
        <p:spPr>
          <a:xfrm>
            <a:off x="8621786" y="2848323"/>
            <a:ext cx="496540" cy="4965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91949C41-2679-4E9D-A28C-F0C979F5702B}"/>
              </a:ext>
            </a:extLst>
          </p:cNvPr>
          <p:cNvSpPr/>
          <p:nvPr userDrawn="1"/>
        </p:nvSpPr>
        <p:spPr>
          <a:xfrm>
            <a:off x="8870898" y="2508125"/>
            <a:ext cx="247428" cy="2474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3454B05D-55FD-4118-B899-4095FF50870D}"/>
              </a:ext>
            </a:extLst>
          </p:cNvPr>
          <p:cNvSpPr/>
          <p:nvPr userDrawn="1"/>
        </p:nvSpPr>
        <p:spPr>
          <a:xfrm>
            <a:off x="0" y="933450"/>
            <a:ext cx="30003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293825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95BA1F-6B83-4358-A202-FD15470976A9}"/>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4" name="Date Placeholder 3">
            <a:extLst>
              <a:ext uri="{FF2B5EF4-FFF2-40B4-BE49-F238E27FC236}">
                <a16:creationId xmlns:a16="http://schemas.microsoft.com/office/drawing/2014/main" id="{A35C10F8-CB40-4BDD-AA21-7DDC300FE73E}"/>
              </a:ext>
            </a:extLst>
          </p:cNvPr>
          <p:cNvSpPr>
            <a:spLocks noGrp="1"/>
          </p:cNvSpPr>
          <p:nvPr>
            <p:ph type="dt" sz="half" idx="10"/>
          </p:nvPr>
        </p:nvSpPr>
        <p:spPr/>
        <p:txBody>
          <a:bodyPr/>
          <a:lstStyle/>
          <a:p>
            <a:r>
              <a:rPr lang="en-US" dirty="0"/>
              <a:t>8/06/20XX</a:t>
            </a:r>
          </a:p>
        </p:txBody>
      </p:sp>
      <p:sp>
        <p:nvSpPr>
          <p:cNvPr id="5" name="Footer Placeholder 4">
            <a:extLst>
              <a:ext uri="{FF2B5EF4-FFF2-40B4-BE49-F238E27FC236}">
                <a16:creationId xmlns:a16="http://schemas.microsoft.com/office/drawing/2014/main" id="{434969F5-F9D0-4A38-8C6C-86005388F51D}"/>
              </a:ext>
            </a:extLst>
          </p:cNvPr>
          <p:cNvSpPr>
            <a:spLocks noGrp="1"/>
          </p:cNvSpPr>
          <p:nvPr>
            <p:ph type="ftr" sz="quarter" idx="11"/>
          </p:nvPr>
        </p:nvSpPr>
        <p:spPr/>
        <p:txBody>
          <a:bodyPr/>
          <a:lstStyle/>
          <a:p>
            <a:r>
              <a:rPr lang="en-US" dirty="0"/>
              <a:t>PITCH DECK</a:t>
            </a:r>
          </a:p>
        </p:txBody>
      </p:sp>
      <p:sp>
        <p:nvSpPr>
          <p:cNvPr id="6" name="Slide Number Placeholder 5">
            <a:extLst>
              <a:ext uri="{FF2B5EF4-FFF2-40B4-BE49-F238E27FC236}">
                <a16:creationId xmlns:a16="http://schemas.microsoft.com/office/drawing/2014/main" id="{7CC33B3F-10CE-4363-805C-361CA49414B4}"/>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13" name="Picture Placeholder 7">
            <a:extLst>
              <a:ext uri="{FF2B5EF4-FFF2-40B4-BE49-F238E27FC236}">
                <a16:creationId xmlns:a16="http://schemas.microsoft.com/office/drawing/2014/main" id="{8EABAB15-C887-420D-92A1-24DBD62EE558}"/>
              </a:ext>
            </a:extLst>
          </p:cNvPr>
          <p:cNvSpPr>
            <a:spLocks noGrp="1"/>
          </p:cNvSpPr>
          <p:nvPr>
            <p:ph type="pic" sz="quarter" idx="13" hasCustomPrompt="1"/>
          </p:nvPr>
        </p:nvSpPr>
        <p:spPr>
          <a:xfrm flipH="1">
            <a:off x="0" y="729926"/>
            <a:ext cx="3581400" cy="5388772"/>
          </a:xfrm>
        </p:spPr>
        <p:txBody>
          <a:bodyPr/>
          <a:lstStyle>
            <a:lvl1pPr marL="0" indent="0" algn="ctr">
              <a:buNone/>
              <a:defRPr>
                <a:solidFill>
                  <a:schemeClr val="bg1"/>
                </a:solidFill>
              </a:defRPr>
            </a:lvl1pPr>
          </a:lstStyle>
          <a:p>
            <a:r>
              <a:rPr lang="en-US" dirty="0"/>
              <a:t>Click to add photo</a:t>
            </a:r>
          </a:p>
        </p:txBody>
      </p:sp>
      <p:sp>
        <p:nvSpPr>
          <p:cNvPr id="16" name="Text Placeholder 14">
            <a:extLst>
              <a:ext uri="{FF2B5EF4-FFF2-40B4-BE49-F238E27FC236}">
                <a16:creationId xmlns:a16="http://schemas.microsoft.com/office/drawing/2014/main" id="{F7E8EA93-3F05-4D28-8B15-91D6789458B4}"/>
              </a:ext>
            </a:extLst>
          </p:cNvPr>
          <p:cNvSpPr>
            <a:spLocks noGrp="1"/>
          </p:cNvSpPr>
          <p:nvPr>
            <p:ph type="body" sz="quarter" idx="16" hasCustomPrompt="1"/>
          </p:nvPr>
        </p:nvSpPr>
        <p:spPr>
          <a:xfrm>
            <a:off x="6746476" y="1921400"/>
            <a:ext cx="2289974" cy="365125"/>
          </a:xfrm>
          <a:prstGeom prst="rect">
            <a:avLst/>
          </a:prstGeom>
        </p:spPr>
        <p:txBody>
          <a:bodyPr/>
          <a:lstStyle>
            <a:lvl1pPr marL="0" indent="0">
              <a:buNone/>
              <a:defRPr sz="1600" cap="all" spc="200" baseline="0">
                <a:solidFill>
                  <a:schemeClr val="accent5"/>
                </a:solidFill>
                <a:latin typeface="+mj-lt"/>
              </a:defRPr>
            </a:lvl1pPr>
          </a:lstStyle>
          <a:p>
            <a:pPr lvl="0"/>
            <a:r>
              <a:rPr lang="en-US" dirty="0"/>
              <a:t>Click to add title</a:t>
            </a:r>
          </a:p>
        </p:txBody>
      </p:sp>
      <p:sp>
        <p:nvSpPr>
          <p:cNvPr id="17" name="Text Placeholder 14">
            <a:extLst>
              <a:ext uri="{FF2B5EF4-FFF2-40B4-BE49-F238E27FC236}">
                <a16:creationId xmlns:a16="http://schemas.microsoft.com/office/drawing/2014/main" id="{B4EBCE5D-8795-44C7-8196-051689C6FE2A}"/>
              </a:ext>
            </a:extLst>
          </p:cNvPr>
          <p:cNvSpPr>
            <a:spLocks noGrp="1"/>
          </p:cNvSpPr>
          <p:nvPr>
            <p:ph type="body" sz="quarter" idx="17" hasCustomPrompt="1"/>
          </p:nvPr>
        </p:nvSpPr>
        <p:spPr>
          <a:xfrm>
            <a:off x="6746476" y="2245710"/>
            <a:ext cx="2289974" cy="1739538"/>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18" name="Text Placeholder 14">
            <a:extLst>
              <a:ext uri="{FF2B5EF4-FFF2-40B4-BE49-F238E27FC236}">
                <a16:creationId xmlns:a16="http://schemas.microsoft.com/office/drawing/2014/main" id="{195044F5-86E3-4A1C-B3C8-6E3422E5B418}"/>
              </a:ext>
            </a:extLst>
          </p:cNvPr>
          <p:cNvSpPr>
            <a:spLocks noGrp="1"/>
          </p:cNvSpPr>
          <p:nvPr>
            <p:ph type="body" sz="quarter" idx="18" hasCustomPrompt="1"/>
          </p:nvPr>
        </p:nvSpPr>
        <p:spPr>
          <a:xfrm>
            <a:off x="4065518" y="2245710"/>
            <a:ext cx="2289974" cy="1739538"/>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dirty="0"/>
              <a:t>Click to add text</a:t>
            </a:r>
          </a:p>
        </p:txBody>
      </p:sp>
      <p:sp>
        <p:nvSpPr>
          <p:cNvPr id="19" name="Text Placeholder 14">
            <a:extLst>
              <a:ext uri="{FF2B5EF4-FFF2-40B4-BE49-F238E27FC236}">
                <a16:creationId xmlns:a16="http://schemas.microsoft.com/office/drawing/2014/main" id="{4C9BA1BF-0690-4DB5-9BBC-31D1948D82A8}"/>
              </a:ext>
            </a:extLst>
          </p:cNvPr>
          <p:cNvSpPr>
            <a:spLocks noGrp="1"/>
          </p:cNvSpPr>
          <p:nvPr>
            <p:ph type="body" sz="quarter" idx="19" hasCustomPrompt="1"/>
          </p:nvPr>
        </p:nvSpPr>
        <p:spPr>
          <a:xfrm>
            <a:off x="6746476" y="4443157"/>
            <a:ext cx="2289974" cy="1463249"/>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dirty="0"/>
              <a:t>Click to add text</a:t>
            </a:r>
          </a:p>
        </p:txBody>
      </p:sp>
      <p:sp>
        <p:nvSpPr>
          <p:cNvPr id="20" name="Text Placeholder 14">
            <a:extLst>
              <a:ext uri="{FF2B5EF4-FFF2-40B4-BE49-F238E27FC236}">
                <a16:creationId xmlns:a16="http://schemas.microsoft.com/office/drawing/2014/main" id="{0D187952-9422-42DE-B163-B764E0D09925}"/>
              </a:ext>
            </a:extLst>
          </p:cNvPr>
          <p:cNvSpPr>
            <a:spLocks noGrp="1"/>
          </p:cNvSpPr>
          <p:nvPr>
            <p:ph type="body" sz="quarter" idx="20" hasCustomPrompt="1"/>
          </p:nvPr>
        </p:nvSpPr>
        <p:spPr>
          <a:xfrm>
            <a:off x="4065519" y="4451209"/>
            <a:ext cx="2289972" cy="1457161"/>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21" name="Text Placeholder 14">
            <a:extLst>
              <a:ext uri="{FF2B5EF4-FFF2-40B4-BE49-F238E27FC236}">
                <a16:creationId xmlns:a16="http://schemas.microsoft.com/office/drawing/2014/main" id="{54291470-2EE9-46D8-8083-E4523DCE52BB}"/>
              </a:ext>
            </a:extLst>
          </p:cNvPr>
          <p:cNvSpPr>
            <a:spLocks noGrp="1"/>
          </p:cNvSpPr>
          <p:nvPr>
            <p:ph type="body" sz="quarter" idx="22" hasCustomPrompt="1"/>
          </p:nvPr>
        </p:nvSpPr>
        <p:spPr>
          <a:xfrm>
            <a:off x="4065517" y="1921400"/>
            <a:ext cx="2289974"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22" name="Text Placeholder 14">
            <a:extLst>
              <a:ext uri="{FF2B5EF4-FFF2-40B4-BE49-F238E27FC236}">
                <a16:creationId xmlns:a16="http://schemas.microsoft.com/office/drawing/2014/main" id="{17B8E7E2-50C1-429D-A8C5-C098CDADCF3F}"/>
              </a:ext>
            </a:extLst>
          </p:cNvPr>
          <p:cNvSpPr>
            <a:spLocks noGrp="1"/>
          </p:cNvSpPr>
          <p:nvPr>
            <p:ph type="body" sz="quarter" idx="23" hasCustomPrompt="1"/>
          </p:nvPr>
        </p:nvSpPr>
        <p:spPr>
          <a:xfrm>
            <a:off x="6746476" y="4118846"/>
            <a:ext cx="2289974"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23" name="Text Placeholder 14">
            <a:extLst>
              <a:ext uri="{FF2B5EF4-FFF2-40B4-BE49-F238E27FC236}">
                <a16:creationId xmlns:a16="http://schemas.microsoft.com/office/drawing/2014/main" id="{09DB38C9-BBE5-4212-87C2-D9B34A470753}"/>
              </a:ext>
            </a:extLst>
          </p:cNvPr>
          <p:cNvSpPr>
            <a:spLocks noGrp="1"/>
          </p:cNvSpPr>
          <p:nvPr>
            <p:ph type="body" sz="quarter" idx="24" hasCustomPrompt="1"/>
          </p:nvPr>
        </p:nvSpPr>
        <p:spPr>
          <a:xfrm>
            <a:off x="4065518" y="4118846"/>
            <a:ext cx="2289972"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24" name="Text Placeholder 14">
            <a:extLst>
              <a:ext uri="{FF2B5EF4-FFF2-40B4-BE49-F238E27FC236}">
                <a16:creationId xmlns:a16="http://schemas.microsoft.com/office/drawing/2014/main" id="{EA61E342-2B6C-4379-A3B3-8D1B338F656B}"/>
              </a:ext>
            </a:extLst>
          </p:cNvPr>
          <p:cNvSpPr>
            <a:spLocks noGrp="1"/>
          </p:cNvSpPr>
          <p:nvPr>
            <p:ph type="body" sz="quarter" idx="25" hasCustomPrompt="1"/>
          </p:nvPr>
        </p:nvSpPr>
        <p:spPr>
          <a:xfrm>
            <a:off x="9417910" y="1921400"/>
            <a:ext cx="2289974"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25" name="Text Placeholder 14">
            <a:extLst>
              <a:ext uri="{FF2B5EF4-FFF2-40B4-BE49-F238E27FC236}">
                <a16:creationId xmlns:a16="http://schemas.microsoft.com/office/drawing/2014/main" id="{4F39B769-D212-4C11-B6CB-0423DD10599D}"/>
              </a:ext>
            </a:extLst>
          </p:cNvPr>
          <p:cNvSpPr>
            <a:spLocks noGrp="1"/>
          </p:cNvSpPr>
          <p:nvPr>
            <p:ph type="body" sz="quarter" idx="26" hasCustomPrompt="1"/>
          </p:nvPr>
        </p:nvSpPr>
        <p:spPr>
          <a:xfrm>
            <a:off x="9417910" y="2245710"/>
            <a:ext cx="2289974" cy="1739538"/>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dirty="0"/>
              <a:t>Click to add text</a:t>
            </a:r>
          </a:p>
        </p:txBody>
      </p:sp>
      <p:sp>
        <p:nvSpPr>
          <p:cNvPr id="2" name="Title 1">
            <a:extLst>
              <a:ext uri="{FF2B5EF4-FFF2-40B4-BE49-F238E27FC236}">
                <a16:creationId xmlns:a16="http://schemas.microsoft.com/office/drawing/2014/main" id="{7C47FF8E-011E-46E6-9F4D-DAD4830958DB}"/>
              </a:ext>
            </a:extLst>
          </p:cNvPr>
          <p:cNvSpPr>
            <a:spLocks noGrp="1"/>
          </p:cNvSpPr>
          <p:nvPr>
            <p:ph type="title" hasCustomPrompt="1"/>
          </p:nvPr>
        </p:nvSpPr>
        <p:spPr>
          <a:xfrm>
            <a:off x="4065516" y="1185284"/>
            <a:ext cx="7288284" cy="469490"/>
          </a:xfrm>
        </p:spPr>
        <p:txBody>
          <a:bodyPr anchor="t">
            <a:normAutofit/>
          </a:bodyPr>
          <a:lstStyle>
            <a:lvl1pPr>
              <a:lnSpc>
                <a:spcPct val="100000"/>
              </a:lnSpc>
              <a:defRPr sz="2800">
                <a:ln w="19050">
                  <a:solidFill>
                    <a:schemeClr val="accent5"/>
                  </a:solidFill>
                </a:ln>
              </a:defRPr>
            </a:lvl1pPr>
          </a:lstStyle>
          <a:p>
            <a:r>
              <a:rPr lang="en-US" dirty="0"/>
              <a:t>Click to add title</a:t>
            </a:r>
          </a:p>
        </p:txBody>
      </p:sp>
    </p:spTree>
    <p:extLst>
      <p:ext uri="{BB962C8B-B14F-4D97-AF65-F5344CB8AC3E}">
        <p14:creationId xmlns:p14="http://schemas.microsoft.com/office/powerpoint/2010/main" val="3057735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371476" y="1016000"/>
            <a:ext cx="3997324" cy="2501899"/>
          </a:xfrm>
        </p:spPr>
        <p:txBody>
          <a:bodyPr anchor="b">
            <a:noAutofit/>
          </a:bodyPr>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371475" y="3619500"/>
            <a:ext cx="3997325" cy="255746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13" name="Picture Placeholder 6">
            <a:extLst>
              <a:ext uri="{FF2B5EF4-FFF2-40B4-BE49-F238E27FC236}">
                <a16:creationId xmlns:a16="http://schemas.microsoft.com/office/drawing/2014/main" id="{9303FD92-1AC4-4708-B13E-C97E00210D2E}"/>
              </a:ext>
            </a:extLst>
          </p:cNvPr>
          <p:cNvSpPr>
            <a:spLocks noGrp="1"/>
          </p:cNvSpPr>
          <p:nvPr>
            <p:ph type="pic" sz="quarter" idx="13"/>
          </p:nvPr>
        </p:nvSpPr>
        <p:spPr>
          <a:xfrm>
            <a:off x="4902201" y="619125"/>
            <a:ext cx="3454400" cy="558165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4" name="Picture Placeholder 6">
            <a:extLst>
              <a:ext uri="{FF2B5EF4-FFF2-40B4-BE49-F238E27FC236}">
                <a16:creationId xmlns:a16="http://schemas.microsoft.com/office/drawing/2014/main" id="{F6824EBC-CC6E-4D5A-B85A-DAC55ACE8533}"/>
              </a:ext>
            </a:extLst>
          </p:cNvPr>
          <p:cNvSpPr>
            <a:spLocks noGrp="1"/>
          </p:cNvSpPr>
          <p:nvPr>
            <p:ph type="pic" sz="quarter" idx="14"/>
          </p:nvPr>
        </p:nvSpPr>
        <p:spPr>
          <a:xfrm>
            <a:off x="8432801" y="260351"/>
            <a:ext cx="3454400" cy="558164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5" name="Rectangle 14">
            <a:extLst>
              <a:ext uri="{FF2B5EF4-FFF2-40B4-BE49-F238E27FC236}">
                <a16:creationId xmlns:a16="http://schemas.microsoft.com/office/drawing/2014/main" id="{43661888-890D-4E0C-8076-65EDFDB7DE27}"/>
              </a:ext>
            </a:extLst>
          </p:cNvPr>
          <p:cNvSpPr/>
          <p:nvPr userDrawn="1"/>
        </p:nvSpPr>
        <p:spPr>
          <a:xfrm>
            <a:off x="8432801" y="5842000"/>
            <a:ext cx="3459162"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AE48EF9-5BAF-4BD7-A6BE-866C0307B69F}"/>
              </a:ext>
            </a:extLst>
          </p:cNvPr>
          <p:cNvSpPr/>
          <p:nvPr userDrawn="1"/>
        </p:nvSpPr>
        <p:spPr>
          <a:xfrm>
            <a:off x="4902201" y="239509"/>
            <a:ext cx="3459162"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8D4A5F4-99AC-4FB3-8A59-AB8D7B4FC7D7}"/>
              </a:ext>
            </a:extLst>
          </p:cNvPr>
          <p:cNvSpPr/>
          <p:nvPr userDrawn="1"/>
        </p:nvSpPr>
        <p:spPr>
          <a:xfrm>
            <a:off x="0" y="1384300"/>
            <a:ext cx="177800" cy="4457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5107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371476" y="476250"/>
            <a:ext cx="5165724" cy="2557463"/>
          </a:xfrm>
        </p:spPr>
        <p:txBody>
          <a:bodyPr anchor="ctr">
            <a:noAutofit/>
          </a:bodyPr>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6096000" y="476250"/>
            <a:ext cx="5795963" cy="255746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13" name="Picture Placeholder 6">
            <a:extLst>
              <a:ext uri="{FF2B5EF4-FFF2-40B4-BE49-F238E27FC236}">
                <a16:creationId xmlns:a16="http://schemas.microsoft.com/office/drawing/2014/main" id="{9303FD92-1AC4-4708-B13E-C97E00210D2E}"/>
              </a:ext>
            </a:extLst>
          </p:cNvPr>
          <p:cNvSpPr>
            <a:spLocks noGrp="1"/>
          </p:cNvSpPr>
          <p:nvPr>
            <p:ph type="pic" sz="quarter" idx="13"/>
          </p:nvPr>
        </p:nvSpPr>
        <p:spPr>
          <a:xfrm>
            <a:off x="371476" y="3233941"/>
            <a:ext cx="11520486" cy="2966833"/>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1" name="Rectangle 10">
            <a:extLst>
              <a:ext uri="{FF2B5EF4-FFF2-40B4-BE49-F238E27FC236}">
                <a16:creationId xmlns:a16="http://schemas.microsoft.com/office/drawing/2014/main" id="{0E4979D5-6F1E-40A2-9A8E-8C5AE1AA3B62}"/>
              </a:ext>
            </a:extLst>
          </p:cNvPr>
          <p:cNvSpPr/>
          <p:nvPr userDrawn="1"/>
        </p:nvSpPr>
        <p:spPr>
          <a:xfrm>
            <a:off x="0" y="476250"/>
            <a:ext cx="165100" cy="2557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35544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E4979D5-6F1E-40A2-9A8E-8C5AE1AA3B62}"/>
              </a:ext>
            </a:extLst>
          </p:cNvPr>
          <p:cNvSpPr/>
          <p:nvPr userDrawn="1"/>
        </p:nvSpPr>
        <p:spPr>
          <a:xfrm>
            <a:off x="0" y="0"/>
            <a:ext cx="513805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6619197" y="1296176"/>
            <a:ext cx="5272764" cy="1551573"/>
          </a:xfrm>
        </p:spPr>
        <p:txBody>
          <a:bodyPr anchor="b">
            <a:no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6619198" y="3073967"/>
            <a:ext cx="5272764" cy="255746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13" name="Picture Placeholder 6">
            <a:extLst>
              <a:ext uri="{FF2B5EF4-FFF2-40B4-BE49-F238E27FC236}">
                <a16:creationId xmlns:a16="http://schemas.microsoft.com/office/drawing/2014/main" id="{9303FD92-1AC4-4708-B13E-C97E00210D2E}"/>
              </a:ext>
            </a:extLst>
          </p:cNvPr>
          <p:cNvSpPr>
            <a:spLocks noGrp="1"/>
          </p:cNvSpPr>
          <p:nvPr>
            <p:ph type="pic" sz="quarter" idx="13"/>
          </p:nvPr>
        </p:nvSpPr>
        <p:spPr>
          <a:xfrm>
            <a:off x="1117601" y="1016000"/>
            <a:ext cx="5138058" cy="49784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4" name="Rectangle 3">
            <a:extLst>
              <a:ext uri="{FF2B5EF4-FFF2-40B4-BE49-F238E27FC236}">
                <a16:creationId xmlns:a16="http://schemas.microsoft.com/office/drawing/2014/main" id="{7306EB3B-6A54-45E7-B23D-F9515CC15D12}"/>
              </a:ext>
            </a:extLst>
          </p:cNvPr>
          <p:cNvSpPr/>
          <p:nvPr userDrawn="1"/>
        </p:nvSpPr>
        <p:spPr>
          <a:xfrm>
            <a:off x="0" y="5994400"/>
            <a:ext cx="4093029" cy="863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7E110354-15BA-4B22-B7CF-3D5BFA5C722D}"/>
              </a:ext>
            </a:extLst>
          </p:cNvPr>
          <p:cNvSpPr/>
          <p:nvPr userDrawn="1"/>
        </p:nvSpPr>
        <p:spPr>
          <a:xfrm>
            <a:off x="2162630" y="873210"/>
            <a:ext cx="4093029" cy="1385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56612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4C5F727-FA73-47F4-8647-79441AA996E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4FD2F3-3119-48E2-B464-A93E23C5A607}"/>
              </a:ext>
            </a:extLst>
          </p:cNvPr>
          <p:cNvSpPr>
            <a:spLocks noGrp="1"/>
          </p:cNvSpPr>
          <p:nvPr>
            <p:ph type="title"/>
          </p:nvPr>
        </p:nvSpPr>
        <p:spPr>
          <a:xfrm>
            <a:off x="371475" y="1783831"/>
            <a:ext cx="3111954" cy="3290338"/>
          </a:xfrm>
        </p:spPr>
        <p:txBody>
          <a:bodyPr anchor="ctr">
            <a:no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E87C6E-3441-429B-A81D-87F8344C068B}"/>
              </a:ext>
            </a:extLst>
          </p:cNvPr>
          <p:cNvSpPr>
            <a:spLocks noGrp="1"/>
          </p:cNvSpPr>
          <p:nvPr>
            <p:ph idx="1"/>
          </p:nvPr>
        </p:nvSpPr>
        <p:spPr>
          <a:xfrm>
            <a:off x="7489370" y="1783832"/>
            <a:ext cx="4402592" cy="3290338"/>
          </a:xfrm>
        </p:spPr>
        <p:txBody>
          <a:bodyPr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C8ECDD1-1369-42FD-BD19-6797742A154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13" name="Picture Placeholder 6">
            <a:extLst>
              <a:ext uri="{FF2B5EF4-FFF2-40B4-BE49-F238E27FC236}">
                <a16:creationId xmlns:a16="http://schemas.microsoft.com/office/drawing/2014/main" id="{9303FD92-1AC4-4708-B13E-C97E00210D2E}"/>
              </a:ext>
            </a:extLst>
          </p:cNvPr>
          <p:cNvSpPr>
            <a:spLocks noGrp="1"/>
          </p:cNvSpPr>
          <p:nvPr>
            <p:ph type="pic" sz="quarter" idx="13"/>
          </p:nvPr>
        </p:nvSpPr>
        <p:spPr>
          <a:xfrm>
            <a:off x="3672114" y="0"/>
            <a:ext cx="3628571" cy="68580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5" name="Rectangle 4">
            <a:extLst>
              <a:ext uri="{FF2B5EF4-FFF2-40B4-BE49-F238E27FC236}">
                <a16:creationId xmlns:a16="http://schemas.microsoft.com/office/drawing/2014/main" id="{8E16C293-C1E0-4EA5-BDE5-D226D72FC08B}"/>
              </a:ext>
            </a:extLst>
          </p:cNvPr>
          <p:cNvSpPr/>
          <p:nvPr userDrawn="1"/>
        </p:nvSpPr>
        <p:spPr>
          <a:xfrm>
            <a:off x="371475" y="5297714"/>
            <a:ext cx="3111954" cy="156028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C770C08-8FFF-4293-8E7D-DBFEE4E3E443}"/>
              </a:ext>
            </a:extLst>
          </p:cNvPr>
          <p:cNvSpPr/>
          <p:nvPr userDrawn="1"/>
        </p:nvSpPr>
        <p:spPr>
          <a:xfrm>
            <a:off x="7489370" y="0"/>
            <a:ext cx="4402593" cy="15602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14822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497887-B1EF-4184-95F4-276A92D54B8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4F93C6CC-9D8D-4981-8106-72C617756BD8}"/>
              </a:ext>
            </a:extLst>
          </p:cNvPr>
          <p:cNvSpPr/>
          <p:nvPr userDrawn="1"/>
        </p:nvSpPr>
        <p:spPr>
          <a:xfrm>
            <a:off x="0" y="1389743"/>
            <a:ext cx="12192000" cy="40785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C2FFEDF-1F62-45E5-8000-9689D9DFC4D1}"/>
              </a:ext>
            </a:extLst>
          </p:cNvPr>
          <p:cNvSpPr>
            <a:spLocks noGrp="1"/>
          </p:cNvSpPr>
          <p:nvPr>
            <p:ph type="title"/>
          </p:nvPr>
        </p:nvSpPr>
        <p:spPr>
          <a:xfrm>
            <a:off x="831850" y="2331584"/>
            <a:ext cx="10515600" cy="1500187"/>
          </a:xfrm>
        </p:spPr>
        <p:txBody>
          <a:bodyPr anchor="ctr"/>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6F2E6F7-3BE5-4484-A73E-3EFDB7348BB5}"/>
              </a:ext>
            </a:extLst>
          </p:cNvPr>
          <p:cNvSpPr>
            <a:spLocks noGrp="1"/>
          </p:cNvSpPr>
          <p:nvPr>
            <p:ph type="body" idx="1"/>
          </p:nvPr>
        </p:nvSpPr>
        <p:spPr>
          <a:xfrm>
            <a:off x="831850" y="3968071"/>
            <a:ext cx="10515600" cy="805542"/>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A8D10129-98D8-456D-9925-F02A38DE1423}"/>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9" name="Rectangle 8">
            <a:extLst>
              <a:ext uri="{FF2B5EF4-FFF2-40B4-BE49-F238E27FC236}">
                <a16:creationId xmlns:a16="http://schemas.microsoft.com/office/drawing/2014/main" id="{919AEFA0-9379-4E32-9D66-976465036916}"/>
              </a:ext>
            </a:extLst>
          </p:cNvPr>
          <p:cNvSpPr/>
          <p:nvPr userDrawn="1"/>
        </p:nvSpPr>
        <p:spPr>
          <a:xfrm>
            <a:off x="371475" y="580571"/>
            <a:ext cx="1573439" cy="15001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64FFB43B-30D9-4055-B912-4E3C85B03657}"/>
              </a:ext>
            </a:extLst>
          </p:cNvPr>
          <p:cNvSpPr/>
          <p:nvPr userDrawn="1"/>
        </p:nvSpPr>
        <p:spPr>
          <a:xfrm>
            <a:off x="7097486" y="5105274"/>
            <a:ext cx="4794477" cy="72596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386856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497887-B1EF-4184-95F4-276A92D54B8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4F93C6CC-9D8D-4981-8106-72C617756BD8}"/>
              </a:ext>
            </a:extLst>
          </p:cNvPr>
          <p:cNvSpPr/>
          <p:nvPr userDrawn="1"/>
        </p:nvSpPr>
        <p:spPr>
          <a:xfrm>
            <a:off x="0" y="0"/>
            <a:ext cx="6096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Picture Placeholder 6">
            <a:extLst>
              <a:ext uri="{FF2B5EF4-FFF2-40B4-BE49-F238E27FC236}">
                <a16:creationId xmlns:a16="http://schemas.microsoft.com/office/drawing/2014/main" id="{391EAACA-1322-4E60-917E-C7408F539D5D}"/>
              </a:ext>
            </a:extLst>
          </p:cNvPr>
          <p:cNvSpPr>
            <a:spLocks noGrp="1"/>
          </p:cNvSpPr>
          <p:nvPr>
            <p:ph type="pic" sz="quarter" idx="13"/>
          </p:nvPr>
        </p:nvSpPr>
        <p:spPr>
          <a:xfrm>
            <a:off x="371476" y="260350"/>
            <a:ext cx="11520488" cy="6009821"/>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2" name="Title 1">
            <a:extLst>
              <a:ext uri="{FF2B5EF4-FFF2-40B4-BE49-F238E27FC236}">
                <a16:creationId xmlns:a16="http://schemas.microsoft.com/office/drawing/2014/main" id="{4C2FFEDF-1F62-45E5-8000-9689D9DFC4D1}"/>
              </a:ext>
            </a:extLst>
          </p:cNvPr>
          <p:cNvSpPr>
            <a:spLocks noGrp="1"/>
          </p:cNvSpPr>
          <p:nvPr>
            <p:ph type="title"/>
          </p:nvPr>
        </p:nvSpPr>
        <p:spPr>
          <a:xfrm>
            <a:off x="1174750" y="3957831"/>
            <a:ext cx="9620250" cy="1500187"/>
          </a:xfrm>
        </p:spPr>
        <p:txBody>
          <a:bodyPr anchor="ctr"/>
          <a:lstStyle>
            <a:lvl1pPr>
              <a:defRPr sz="6000">
                <a:solidFill>
                  <a:schemeClr val="bg1"/>
                </a:solidFill>
              </a:defRPr>
            </a:lvl1pPr>
          </a:lstStyle>
          <a:p>
            <a:r>
              <a:rPr lang="en-US" noProof="0"/>
              <a:t>Click to edit Master title style</a:t>
            </a:r>
            <a:endParaRPr lang="en-US" noProof="0" dirty="0"/>
          </a:p>
        </p:txBody>
      </p:sp>
      <p:sp>
        <p:nvSpPr>
          <p:cNvPr id="6" name="Slide Number Placeholder 5">
            <a:extLst>
              <a:ext uri="{FF2B5EF4-FFF2-40B4-BE49-F238E27FC236}">
                <a16:creationId xmlns:a16="http://schemas.microsoft.com/office/drawing/2014/main" id="{A8D10129-98D8-456D-9925-F02A38DE1423}"/>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12" name="Freeform: Shape 11">
            <a:extLst>
              <a:ext uri="{FF2B5EF4-FFF2-40B4-BE49-F238E27FC236}">
                <a16:creationId xmlns:a16="http://schemas.microsoft.com/office/drawing/2014/main" id="{43296215-27AE-462B-9127-E1C932633896}"/>
              </a:ext>
            </a:extLst>
          </p:cNvPr>
          <p:cNvSpPr/>
          <p:nvPr userDrawn="1"/>
        </p:nvSpPr>
        <p:spPr>
          <a:xfrm>
            <a:off x="1093471" y="3843394"/>
            <a:ext cx="1722120" cy="1729060"/>
          </a:xfrm>
          <a:custGeom>
            <a:avLst/>
            <a:gdLst>
              <a:gd name="connsiteX0" fmla="*/ 0 w 2730500"/>
              <a:gd name="connsiteY0" fmla="*/ 0 h 2730500"/>
              <a:gd name="connsiteX1" fmla="*/ 2730500 w 2730500"/>
              <a:gd name="connsiteY1" fmla="*/ 0 h 2730500"/>
              <a:gd name="connsiteX2" fmla="*/ 2730500 w 2730500"/>
              <a:gd name="connsiteY2" fmla="*/ 672834 h 2730500"/>
              <a:gd name="connsiteX3" fmla="*/ 2606675 w 2730500"/>
              <a:gd name="connsiteY3" fmla="*/ 672834 h 2730500"/>
              <a:gd name="connsiteX4" fmla="*/ 2606675 w 2730500"/>
              <a:gd name="connsiteY4" fmla="*/ 116870 h 2730500"/>
              <a:gd name="connsiteX5" fmla="*/ 123826 w 2730500"/>
              <a:gd name="connsiteY5" fmla="*/ 116870 h 2730500"/>
              <a:gd name="connsiteX6" fmla="*/ 123826 w 2730500"/>
              <a:gd name="connsiteY6" fmla="*/ 2613630 h 2730500"/>
              <a:gd name="connsiteX7" fmla="*/ 2606675 w 2730500"/>
              <a:gd name="connsiteY7" fmla="*/ 2613630 h 2730500"/>
              <a:gd name="connsiteX8" fmla="*/ 2606675 w 2730500"/>
              <a:gd name="connsiteY8" fmla="*/ 2066205 h 2730500"/>
              <a:gd name="connsiteX9" fmla="*/ 2730500 w 2730500"/>
              <a:gd name="connsiteY9" fmla="*/ 2066205 h 2730500"/>
              <a:gd name="connsiteX10" fmla="*/ 2730500 w 2730500"/>
              <a:gd name="connsiteY10" fmla="*/ 2730500 h 2730500"/>
              <a:gd name="connsiteX11" fmla="*/ 0 w 2730500"/>
              <a:gd name="connsiteY11" fmla="*/ 273050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0500" h="2730500">
                <a:moveTo>
                  <a:pt x="0" y="0"/>
                </a:moveTo>
                <a:lnTo>
                  <a:pt x="2730500" y="0"/>
                </a:lnTo>
                <a:lnTo>
                  <a:pt x="2730500" y="672834"/>
                </a:lnTo>
                <a:lnTo>
                  <a:pt x="2606675" y="672834"/>
                </a:lnTo>
                <a:lnTo>
                  <a:pt x="2606675" y="116870"/>
                </a:lnTo>
                <a:lnTo>
                  <a:pt x="123826" y="116870"/>
                </a:lnTo>
                <a:lnTo>
                  <a:pt x="123826" y="2613630"/>
                </a:lnTo>
                <a:lnTo>
                  <a:pt x="2606675" y="2613630"/>
                </a:lnTo>
                <a:lnTo>
                  <a:pt x="2606675" y="2066205"/>
                </a:lnTo>
                <a:lnTo>
                  <a:pt x="2730500" y="2066205"/>
                </a:lnTo>
                <a:lnTo>
                  <a:pt x="2730500" y="2730500"/>
                </a:lnTo>
                <a:lnTo>
                  <a:pt x="0" y="27305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26867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497887-B1EF-4184-95F4-276A92D54B8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Picture Placeholder 32">
            <a:extLst>
              <a:ext uri="{FF2B5EF4-FFF2-40B4-BE49-F238E27FC236}">
                <a16:creationId xmlns:a16="http://schemas.microsoft.com/office/drawing/2014/main" id="{2DB7CFEB-6952-4BC3-B9E0-0C382490F9E6}"/>
              </a:ext>
            </a:extLst>
          </p:cNvPr>
          <p:cNvSpPr>
            <a:spLocks noGrp="1"/>
          </p:cNvSpPr>
          <p:nvPr>
            <p:ph type="pic" sz="quarter" idx="13"/>
          </p:nvPr>
        </p:nvSpPr>
        <p:spPr>
          <a:xfrm>
            <a:off x="5400675" y="260350"/>
            <a:ext cx="6499502" cy="5940425"/>
          </a:xfrm>
          <a:custGeom>
            <a:avLst/>
            <a:gdLst>
              <a:gd name="connsiteX0" fmla="*/ 4432576 w 6499502"/>
              <a:gd name="connsiteY0" fmla="*/ 4057650 h 5940425"/>
              <a:gd name="connsiteX1" fmla="*/ 6499502 w 6499502"/>
              <a:gd name="connsiteY1" fmla="*/ 4057650 h 5940425"/>
              <a:gd name="connsiteX2" fmla="*/ 6499502 w 6499502"/>
              <a:gd name="connsiteY2" fmla="*/ 5940425 h 5940425"/>
              <a:gd name="connsiteX3" fmla="*/ 4432576 w 6499502"/>
              <a:gd name="connsiteY3" fmla="*/ 5940425 h 5940425"/>
              <a:gd name="connsiteX4" fmla="*/ 2216288 w 6499502"/>
              <a:gd name="connsiteY4" fmla="*/ 4057650 h 5940425"/>
              <a:gd name="connsiteX5" fmla="*/ 4283214 w 6499502"/>
              <a:gd name="connsiteY5" fmla="*/ 4057650 h 5940425"/>
              <a:gd name="connsiteX6" fmla="*/ 4283214 w 6499502"/>
              <a:gd name="connsiteY6" fmla="*/ 5940425 h 5940425"/>
              <a:gd name="connsiteX7" fmla="*/ 2216288 w 6499502"/>
              <a:gd name="connsiteY7" fmla="*/ 5940425 h 5940425"/>
              <a:gd name="connsiteX8" fmla="*/ 0 w 6499502"/>
              <a:gd name="connsiteY8" fmla="*/ 4057650 h 5940425"/>
              <a:gd name="connsiteX9" fmla="*/ 2066926 w 6499502"/>
              <a:gd name="connsiteY9" fmla="*/ 4057650 h 5940425"/>
              <a:gd name="connsiteX10" fmla="*/ 2066926 w 6499502"/>
              <a:gd name="connsiteY10" fmla="*/ 5940425 h 5940425"/>
              <a:gd name="connsiteX11" fmla="*/ 0 w 6499502"/>
              <a:gd name="connsiteY11" fmla="*/ 5940425 h 5940425"/>
              <a:gd name="connsiteX12" fmla="*/ 4432576 w 6499502"/>
              <a:gd name="connsiteY12" fmla="*/ 2028825 h 5940425"/>
              <a:gd name="connsiteX13" fmla="*/ 6499502 w 6499502"/>
              <a:gd name="connsiteY13" fmla="*/ 2028825 h 5940425"/>
              <a:gd name="connsiteX14" fmla="*/ 6499502 w 6499502"/>
              <a:gd name="connsiteY14" fmla="*/ 3911600 h 5940425"/>
              <a:gd name="connsiteX15" fmla="*/ 4432576 w 6499502"/>
              <a:gd name="connsiteY15" fmla="*/ 3911600 h 5940425"/>
              <a:gd name="connsiteX16" fmla="*/ 2216288 w 6499502"/>
              <a:gd name="connsiteY16" fmla="*/ 2028825 h 5940425"/>
              <a:gd name="connsiteX17" fmla="*/ 4283214 w 6499502"/>
              <a:gd name="connsiteY17" fmla="*/ 2028825 h 5940425"/>
              <a:gd name="connsiteX18" fmla="*/ 4283214 w 6499502"/>
              <a:gd name="connsiteY18" fmla="*/ 3911600 h 5940425"/>
              <a:gd name="connsiteX19" fmla="*/ 2216288 w 6499502"/>
              <a:gd name="connsiteY19" fmla="*/ 3911600 h 5940425"/>
              <a:gd name="connsiteX20" fmla="*/ 0 w 6499502"/>
              <a:gd name="connsiteY20" fmla="*/ 2028825 h 5940425"/>
              <a:gd name="connsiteX21" fmla="*/ 2066926 w 6499502"/>
              <a:gd name="connsiteY21" fmla="*/ 2028825 h 5940425"/>
              <a:gd name="connsiteX22" fmla="*/ 2066926 w 6499502"/>
              <a:gd name="connsiteY22" fmla="*/ 3911600 h 5940425"/>
              <a:gd name="connsiteX23" fmla="*/ 0 w 6499502"/>
              <a:gd name="connsiteY23" fmla="*/ 3911600 h 5940425"/>
              <a:gd name="connsiteX24" fmla="*/ 4432576 w 6499502"/>
              <a:gd name="connsiteY24" fmla="*/ 0 h 5940425"/>
              <a:gd name="connsiteX25" fmla="*/ 6499502 w 6499502"/>
              <a:gd name="connsiteY25" fmla="*/ 0 h 5940425"/>
              <a:gd name="connsiteX26" fmla="*/ 6499502 w 6499502"/>
              <a:gd name="connsiteY26" fmla="*/ 1882775 h 5940425"/>
              <a:gd name="connsiteX27" fmla="*/ 4432576 w 6499502"/>
              <a:gd name="connsiteY27" fmla="*/ 1882775 h 5940425"/>
              <a:gd name="connsiteX28" fmla="*/ 2216288 w 6499502"/>
              <a:gd name="connsiteY28" fmla="*/ 0 h 5940425"/>
              <a:gd name="connsiteX29" fmla="*/ 4283214 w 6499502"/>
              <a:gd name="connsiteY29" fmla="*/ 0 h 5940425"/>
              <a:gd name="connsiteX30" fmla="*/ 4283214 w 6499502"/>
              <a:gd name="connsiteY30" fmla="*/ 1882775 h 5940425"/>
              <a:gd name="connsiteX31" fmla="*/ 2216288 w 6499502"/>
              <a:gd name="connsiteY31" fmla="*/ 1882775 h 5940425"/>
              <a:gd name="connsiteX32" fmla="*/ 0 w 6499502"/>
              <a:gd name="connsiteY32" fmla="*/ 0 h 5940425"/>
              <a:gd name="connsiteX33" fmla="*/ 2066926 w 6499502"/>
              <a:gd name="connsiteY33" fmla="*/ 0 h 5940425"/>
              <a:gd name="connsiteX34" fmla="*/ 2066926 w 6499502"/>
              <a:gd name="connsiteY34" fmla="*/ 1882775 h 5940425"/>
              <a:gd name="connsiteX35" fmla="*/ 0 w 6499502"/>
              <a:gd name="connsiteY35" fmla="*/ 1882775 h 594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99502" h="5940425">
                <a:moveTo>
                  <a:pt x="4432576" y="4057650"/>
                </a:moveTo>
                <a:lnTo>
                  <a:pt x="6499502" y="4057650"/>
                </a:lnTo>
                <a:lnTo>
                  <a:pt x="6499502" y="5940425"/>
                </a:lnTo>
                <a:lnTo>
                  <a:pt x="4432576" y="5940425"/>
                </a:lnTo>
                <a:close/>
                <a:moveTo>
                  <a:pt x="2216288" y="4057650"/>
                </a:moveTo>
                <a:lnTo>
                  <a:pt x="4283214" y="4057650"/>
                </a:lnTo>
                <a:lnTo>
                  <a:pt x="4283214" y="5940425"/>
                </a:lnTo>
                <a:lnTo>
                  <a:pt x="2216288" y="5940425"/>
                </a:lnTo>
                <a:close/>
                <a:moveTo>
                  <a:pt x="0" y="4057650"/>
                </a:moveTo>
                <a:lnTo>
                  <a:pt x="2066926" y="4057650"/>
                </a:lnTo>
                <a:lnTo>
                  <a:pt x="2066926" y="5940425"/>
                </a:lnTo>
                <a:lnTo>
                  <a:pt x="0" y="5940425"/>
                </a:lnTo>
                <a:close/>
                <a:moveTo>
                  <a:pt x="4432576" y="2028825"/>
                </a:moveTo>
                <a:lnTo>
                  <a:pt x="6499502" y="2028825"/>
                </a:lnTo>
                <a:lnTo>
                  <a:pt x="6499502" y="3911600"/>
                </a:lnTo>
                <a:lnTo>
                  <a:pt x="4432576" y="3911600"/>
                </a:lnTo>
                <a:close/>
                <a:moveTo>
                  <a:pt x="2216288" y="2028825"/>
                </a:moveTo>
                <a:lnTo>
                  <a:pt x="4283214" y="2028825"/>
                </a:lnTo>
                <a:lnTo>
                  <a:pt x="4283214" y="3911600"/>
                </a:lnTo>
                <a:lnTo>
                  <a:pt x="2216288" y="3911600"/>
                </a:lnTo>
                <a:close/>
                <a:moveTo>
                  <a:pt x="0" y="2028825"/>
                </a:moveTo>
                <a:lnTo>
                  <a:pt x="2066926" y="2028825"/>
                </a:lnTo>
                <a:lnTo>
                  <a:pt x="2066926" y="3911600"/>
                </a:lnTo>
                <a:lnTo>
                  <a:pt x="0" y="3911600"/>
                </a:lnTo>
                <a:close/>
                <a:moveTo>
                  <a:pt x="4432576" y="0"/>
                </a:moveTo>
                <a:lnTo>
                  <a:pt x="6499502" y="0"/>
                </a:lnTo>
                <a:lnTo>
                  <a:pt x="6499502" y="1882775"/>
                </a:lnTo>
                <a:lnTo>
                  <a:pt x="4432576" y="1882775"/>
                </a:lnTo>
                <a:close/>
                <a:moveTo>
                  <a:pt x="2216288" y="0"/>
                </a:moveTo>
                <a:lnTo>
                  <a:pt x="4283214" y="0"/>
                </a:lnTo>
                <a:lnTo>
                  <a:pt x="4283214" y="1882775"/>
                </a:lnTo>
                <a:lnTo>
                  <a:pt x="2216288" y="1882775"/>
                </a:lnTo>
                <a:close/>
                <a:moveTo>
                  <a:pt x="0" y="0"/>
                </a:moveTo>
                <a:lnTo>
                  <a:pt x="2066926" y="0"/>
                </a:lnTo>
                <a:lnTo>
                  <a:pt x="2066926" y="1882775"/>
                </a:lnTo>
                <a:lnTo>
                  <a:pt x="0" y="1882775"/>
                </a:lnTo>
                <a:close/>
              </a:path>
            </a:pathLst>
          </a:custGeom>
          <a:solidFill>
            <a:schemeClr val="bg1">
              <a:lumMod val="95000"/>
            </a:schemeClr>
          </a:solidFill>
        </p:spPr>
        <p:txBody>
          <a:bodyPr vert="horz" wrap="square" lIns="91440" tIns="45720" rIns="91440" bIns="45720" rtlCol="0" anchor="ctr">
            <a:noAutofit/>
          </a:bodyPr>
          <a:lstStyle>
            <a:lvl1pPr>
              <a:defRPr lang="en-US" sz="1800"/>
            </a:lvl1pPr>
          </a:lstStyle>
          <a:p>
            <a:pPr marL="0" lvl="0" indent="0" algn="ctr">
              <a:buNone/>
            </a:pPr>
            <a:r>
              <a:rPr lang="en-US" noProof="0"/>
              <a:t>Click icon to add picture</a:t>
            </a:r>
            <a:endParaRPr lang="en-US" noProof="0" dirty="0"/>
          </a:p>
        </p:txBody>
      </p:sp>
      <p:sp>
        <p:nvSpPr>
          <p:cNvPr id="2" name="Title 1">
            <a:extLst>
              <a:ext uri="{FF2B5EF4-FFF2-40B4-BE49-F238E27FC236}">
                <a16:creationId xmlns:a16="http://schemas.microsoft.com/office/drawing/2014/main" id="{4C2FFEDF-1F62-45E5-8000-9689D9DFC4D1}"/>
              </a:ext>
            </a:extLst>
          </p:cNvPr>
          <p:cNvSpPr>
            <a:spLocks noGrp="1"/>
          </p:cNvSpPr>
          <p:nvPr>
            <p:ph type="title"/>
          </p:nvPr>
        </p:nvSpPr>
        <p:spPr>
          <a:xfrm>
            <a:off x="371475" y="1596928"/>
            <a:ext cx="4810125" cy="3267268"/>
          </a:xfrm>
        </p:spPr>
        <p:txBody>
          <a:bodyPr anchor="ctr"/>
          <a:lstStyle>
            <a:lvl1pPr>
              <a:defRPr sz="6000">
                <a:solidFill>
                  <a:schemeClr val="accent5"/>
                </a:solidFill>
              </a:defRPr>
            </a:lvl1pPr>
          </a:lstStyle>
          <a:p>
            <a:r>
              <a:rPr lang="en-US" noProof="0"/>
              <a:t>Click to edit Master title style</a:t>
            </a:r>
          </a:p>
        </p:txBody>
      </p:sp>
      <p:sp>
        <p:nvSpPr>
          <p:cNvPr id="6" name="Slide Number Placeholder 5">
            <a:extLst>
              <a:ext uri="{FF2B5EF4-FFF2-40B4-BE49-F238E27FC236}">
                <a16:creationId xmlns:a16="http://schemas.microsoft.com/office/drawing/2014/main" id="{A8D10129-98D8-456D-9925-F02A38DE1423}"/>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16" name="Rectangle 15">
            <a:extLst>
              <a:ext uri="{FF2B5EF4-FFF2-40B4-BE49-F238E27FC236}">
                <a16:creationId xmlns:a16="http://schemas.microsoft.com/office/drawing/2014/main" id="{A73E3CFC-9652-4E07-82D7-0EC3304CAA1F}"/>
              </a:ext>
            </a:extLst>
          </p:cNvPr>
          <p:cNvSpPr/>
          <p:nvPr userDrawn="1"/>
        </p:nvSpPr>
        <p:spPr>
          <a:xfrm>
            <a:off x="3933498" y="4952673"/>
            <a:ext cx="1248102" cy="12481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ectangle 16">
            <a:extLst>
              <a:ext uri="{FF2B5EF4-FFF2-40B4-BE49-F238E27FC236}">
                <a16:creationId xmlns:a16="http://schemas.microsoft.com/office/drawing/2014/main" id="{76B43515-5C7A-4125-B76D-8A24D2BBE5EC}"/>
              </a:ext>
            </a:extLst>
          </p:cNvPr>
          <p:cNvSpPr/>
          <p:nvPr userDrawn="1"/>
        </p:nvSpPr>
        <p:spPr>
          <a:xfrm>
            <a:off x="371475" y="1011911"/>
            <a:ext cx="496540" cy="4965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ectangle 17">
            <a:extLst>
              <a:ext uri="{FF2B5EF4-FFF2-40B4-BE49-F238E27FC236}">
                <a16:creationId xmlns:a16="http://schemas.microsoft.com/office/drawing/2014/main" id="{0C9A713B-4176-4C86-9E87-4ADBD6F444FB}"/>
              </a:ext>
            </a:extLst>
          </p:cNvPr>
          <p:cNvSpPr/>
          <p:nvPr userDrawn="1"/>
        </p:nvSpPr>
        <p:spPr>
          <a:xfrm>
            <a:off x="620587" y="671713"/>
            <a:ext cx="247428" cy="2474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4395816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497887-B1EF-4184-95F4-276A92D54B8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C2FFEDF-1F62-45E5-8000-9689D9DFC4D1}"/>
              </a:ext>
            </a:extLst>
          </p:cNvPr>
          <p:cNvSpPr>
            <a:spLocks noGrp="1"/>
          </p:cNvSpPr>
          <p:nvPr>
            <p:ph type="title"/>
          </p:nvPr>
        </p:nvSpPr>
        <p:spPr>
          <a:xfrm>
            <a:off x="371475" y="3917949"/>
            <a:ext cx="6915150" cy="2268337"/>
          </a:xfrm>
        </p:spPr>
        <p:txBody>
          <a:bodyPr anchor="ctr"/>
          <a:lstStyle>
            <a:lvl1pPr>
              <a:defRPr sz="6000">
                <a:solidFill>
                  <a:schemeClr val="tx1"/>
                </a:solidFill>
              </a:defRPr>
            </a:lvl1pPr>
          </a:lstStyle>
          <a:p>
            <a:r>
              <a:rPr lang="en-US" noProof="0"/>
              <a:t>Click to edit Master title style</a:t>
            </a:r>
          </a:p>
        </p:txBody>
      </p:sp>
      <p:sp>
        <p:nvSpPr>
          <p:cNvPr id="6" name="Slide Number Placeholder 5">
            <a:extLst>
              <a:ext uri="{FF2B5EF4-FFF2-40B4-BE49-F238E27FC236}">
                <a16:creationId xmlns:a16="http://schemas.microsoft.com/office/drawing/2014/main" id="{A8D10129-98D8-456D-9925-F02A38DE1423}"/>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16" name="Rectangle 15">
            <a:extLst>
              <a:ext uri="{FF2B5EF4-FFF2-40B4-BE49-F238E27FC236}">
                <a16:creationId xmlns:a16="http://schemas.microsoft.com/office/drawing/2014/main" id="{A73E3CFC-9652-4E07-82D7-0EC3304CAA1F}"/>
              </a:ext>
            </a:extLst>
          </p:cNvPr>
          <p:cNvSpPr/>
          <p:nvPr userDrawn="1"/>
        </p:nvSpPr>
        <p:spPr>
          <a:xfrm>
            <a:off x="5222179" y="2327274"/>
            <a:ext cx="2176462" cy="15112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DFA0623C-0B34-4074-8AA0-6428A5AF07A3}"/>
              </a:ext>
            </a:extLst>
          </p:cNvPr>
          <p:cNvSpPr/>
          <p:nvPr userDrawn="1"/>
        </p:nvSpPr>
        <p:spPr>
          <a:xfrm>
            <a:off x="7468839" y="3917949"/>
            <a:ext cx="2176462" cy="22828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Picture Placeholder 32">
            <a:extLst>
              <a:ext uri="{FF2B5EF4-FFF2-40B4-BE49-F238E27FC236}">
                <a16:creationId xmlns:a16="http://schemas.microsoft.com/office/drawing/2014/main" id="{B5D335A5-A601-4D8A-AEF5-F34792FF565A}"/>
              </a:ext>
            </a:extLst>
          </p:cNvPr>
          <p:cNvSpPr>
            <a:spLocks noGrp="1"/>
          </p:cNvSpPr>
          <p:nvPr>
            <p:ph type="pic" sz="quarter" idx="21"/>
          </p:nvPr>
        </p:nvSpPr>
        <p:spPr>
          <a:xfrm>
            <a:off x="371474" y="260351"/>
            <a:ext cx="11520489" cy="5940424"/>
          </a:xfrm>
          <a:custGeom>
            <a:avLst/>
            <a:gdLst>
              <a:gd name="connsiteX0" fmla="*/ 9344026 w 11520489"/>
              <a:gd name="connsiteY0" fmla="*/ 3657598 h 5940424"/>
              <a:gd name="connsiteX1" fmla="*/ 11520489 w 11520489"/>
              <a:gd name="connsiteY1" fmla="*/ 3657598 h 5940424"/>
              <a:gd name="connsiteX2" fmla="*/ 11520489 w 11520489"/>
              <a:gd name="connsiteY2" fmla="*/ 5940424 h 5940424"/>
              <a:gd name="connsiteX3" fmla="*/ 9344026 w 11520489"/>
              <a:gd name="connsiteY3" fmla="*/ 5940424 h 5940424"/>
              <a:gd name="connsiteX4" fmla="*/ 9344026 w 11520489"/>
              <a:gd name="connsiteY4" fmla="*/ 2066924 h 5940424"/>
              <a:gd name="connsiteX5" fmla="*/ 11520489 w 11520489"/>
              <a:gd name="connsiteY5" fmla="*/ 2066924 h 5940424"/>
              <a:gd name="connsiteX6" fmla="*/ 11520489 w 11520489"/>
              <a:gd name="connsiteY6" fmla="*/ 3578224 h 5940424"/>
              <a:gd name="connsiteX7" fmla="*/ 9344026 w 11520489"/>
              <a:gd name="connsiteY7" fmla="*/ 3578224 h 5940424"/>
              <a:gd name="connsiteX8" fmla="*/ 7097365 w 11520489"/>
              <a:gd name="connsiteY8" fmla="*/ 2066924 h 5940424"/>
              <a:gd name="connsiteX9" fmla="*/ 9273828 w 11520489"/>
              <a:gd name="connsiteY9" fmla="*/ 2066924 h 5940424"/>
              <a:gd name="connsiteX10" fmla="*/ 9273828 w 11520489"/>
              <a:gd name="connsiteY10" fmla="*/ 3578224 h 5940424"/>
              <a:gd name="connsiteX11" fmla="*/ 7097365 w 11520489"/>
              <a:gd name="connsiteY11" fmla="*/ 3578224 h 5940424"/>
              <a:gd name="connsiteX12" fmla="*/ 2604044 w 11520489"/>
              <a:gd name="connsiteY12" fmla="*/ 2066923 h 5940424"/>
              <a:gd name="connsiteX13" fmla="*/ 4780506 w 11520489"/>
              <a:gd name="connsiteY13" fmla="*/ 2066923 h 5940424"/>
              <a:gd name="connsiteX14" fmla="*/ 4780506 w 11520489"/>
              <a:gd name="connsiteY14" fmla="*/ 3578222 h 5940424"/>
              <a:gd name="connsiteX15" fmla="*/ 2604044 w 11520489"/>
              <a:gd name="connsiteY15" fmla="*/ 3578222 h 5940424"/>
              <a:gd name="connsiteX16" fmla="*/ 0 w 11520489"/>
              <a:gd name="connsiteY16" fmla="*/ 2066923 h 5940424"/>
              <a:gd name="connsiteX17" fmla="*/ 2533843 w 11520489"/>
              <a:gd name="connsiteY17" fmla="*/ 2066923 h 5940424"/>
              <a:gd name="connsiteX18" fmla="*/ 2533843 w 11520489"/>
              <a:gd name="connsiteY18" fmla="*/ 3578222 h 5940424"/>
              <a:gd name="connsiteX19" fmla="*/ 0 w 11520489"/>
              <a:gd name="connsiteY19" fmla="*/ 3578222 h 5940424"/>
              <a:gd name="connsiteX20" fmla="*/ 2604046 w 11520489"/>
              <a:gd name="connsiteY20" fmla="*/ 0 h 5940424"/>
              <a:gd name="connsiteX21" fmla="*/ 4780509 w 11520489"/>
              <a:gd name="connsiteY21" fmla="*/ 0 h 5940424"/>
              <a:gd name="connsiteX22" fmla="*/ 4780509 w 11520489"/>
              <a:gd name="connsiteY22" fmla="*/ 1987550 h 5940424"/>
              <a:gd name="connsiteX23" fmla="*/ 2604046 w 11520489"/>
              <a:gd name="connsiteY23" fmla="*/ 1987550 h 5940424"/>
              <a:gd name="connsiteX24" fmla="*/ 2 w 11520489"/>
              <a:gd name="connsiteY24" fmla="*/ 0 h 5940424"/>
              <a:gd name="connsiteX25" fmla="*/ 2533845 w 11520489"/>
              <a:gd name="connsiteY25" fmla="*/ 0 h 5940424"/>
              <a:gd name="connsiteX26" fmla="*/ 2533845 w 11520489"/>
              <a:gd name="connsiteY26" fmla="*/ 1987550 h 5940424"/>
              <a:gd name="connsiteX27" fmla="*/ 2 w 11520489"/>
              <a:gd name="connsiteY27" fmla="*/ 1987550 h 5940424"/>
              <a:gd name="connsiteX28" fmla="*/ 7097365 w 11520489"/>
              <a:gd name="connsiteY28" fmla="*/ 0 h 5940424"/>
              <a:gd name="connsiteX29" fmla="*/ 9273828 w 11520489"/>
              <a:gd name="connsiteY29" fmla="*/ 0 h 5940424"/>
              <a:gd name="connsiteX30" fmla="*/ 9273828 w 11520489"/>
              <a:gd name="connsiteY30" fmla="*/ 1987550 h 5940424"/>
              <a:gd name="connsiteX31" fmla="*/ 7097365 w 11520489"/>
              <a:gd name="connsiteY31" fmla="*/ 1987550 h 5940424"/>
              <a:gd name="connsiteX32" fmla="*/ 4850705 w 11520489"/>
              <a:gd name="connsiteY32" fmla="*/ 0 h 5940424"/>
              <a:gd name="connsiteX33" fmla="*/ 7027168 w 11520489"/>
              <a:gd name="connsiteY33" fmla="*/ 0 h 5940424"/>
              <a:gd name="connsiteX34" fmla="*/ 7027168 w 11520489"/>
              <a:gd name="connsiteY34" fmla="*/ 1987550 h 5940424"/>
              <a:gd name="connsiteX35" fmla="*/ 4850705 w 11520489"/>
              <a:gd name="connsiteY35" fmla="*/ 1987550 h 5940424"/>
              <a:gd name="connsiteX36" fmla="*/ 9344025 w 11520489"/>
              <a:gd name="connsiteY36" fmla="*/ 0 h 5940424"/>
              <a:gd name="connsiteX37" fmla="*/ 11520488 w 11520489"/>
              <a:gd name="connsiteY37" fmla="*/ 0 h 5940424"/>
              <a:gd name="connsiteX38" fmla="*/ 11520488 w 11520489"/>
              <a:gd name="connsiteY38" fmla="*/ 1987550 h 5940424"/>
              <a:gd name="connsiteX39" fmla="*/ 9344025 w 11520489"/>
              <a:gd name="connsiteY39" fmla="*/ 1987550 h 594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520489" h="5940424">
                <a:moveTo>
                  <a:pt x="9344026" y="3657598"/>
                </a:moveTo>
                <a:lnTo>
                  <a:pt x="11520489" y="3657598"/>
                </a:lnTo>
                <a:lnTo>
                  <a:pt x="11520489" y="5940424"/>
                </a:lnTo>
                <a:lnTo>
                  <a:pt x="9344026" y="5940424"/>
                </a:lnTo>
                <a:close/>
                <a:moveTo>
                  <a:pt x="9344026" y="2066924"/>
                </a:moveTo>
                <a:lnTo>
                  <a:pt x="11520489" y="2066924"/>
                </a:lnTo>
                <a:lnTo>
                  <a:pt x="11520489" y="3578224"/>
                </a:lnTo>
                <a:lnTo>
                  <a:pt x="9344026" y="3578224"/>
                </a:lnTo>
                <a:close/>
                <a:moveTo>
                  <a:pt x="7097365" y="2066924"/>
                </a:moveTo>
                <a:lnTo>
                  <a:pt x="9273828" y="2066924"/>
                </a:lnTo>
                <a:lnTo>
                  <a:pt x="9273828" y="3578224"/>
                </a:lnTo>
                <a:lnTo>
                  <a:pt x="7097365" y="3578224"/>
                </a:lnTo>
                <a:close/>
                <a:moveTo>
                  <a:pt x="2604044" y="2066923"/>
                </a:moveTo>
                <a:lnTo>
                  <a:pt x="4780506" y="2066923"/>
                </a:lnTo>
                <a:lnTo>
                  <a:pt x="4780506" y="3578222"/>
                </a:lnTo>
                <a:lnTo>
                  <a:pt x="2604044" y="3578222"/>
                </a:lnTo>
                <a:close/>
                <a:moveTo>
                  <a:pt x="0" y="2066923"/>
                </a:moveTo>
                <a:lnTo>
                  <a:pt x="2533843" y="2066923"/>
                </a:lnTo>
                <a:lnTo>
                  <a:pt x="2533843" y="3578222"/>
                </a:lnTo>
                <a:lnTo>
                  <a:pt x="0" y="3578222"/>
                </a:lnTo>
                <a:close/>
                <a:moveTo>
                  <a:pt x="2604046" y="0"/>
                </a:moveTo>
                <a:lnTo>
                  <a:pt x="4780509" y="0"/>
                </a:lnTo>
                <a:lnTo>
                  <a:pt x="4780509" y="1987550"/>
                </a:lnTo>
                <a:lnTo>
                  <a:pt x="2604046" y="1987550"/>
                </a:lnTo>
                <a:close/>
                <a:moveTo>
                  <a:pt x="2" y="0"/>
                </a:moveTo>
                <a:lnTo>
                  <a:pt x="2533845" y="0"/>
                </a:lnTo>
                <a:lnTo>
                  <a:pt x="2533845" y="1987550"/>
                </a:lnTo>
                <a:lnTo>
                  <a:pt x="2" y="1987550"/>
                </a:lnTo>
                <a:close/>
                <a:moveTo>
                  <a:pt x="7097365" y="0"/>
                </a:moveTo>
                <a:lnTo>
                  <a:pt x="9273828" y="0"/>
                </a:lnTo>
                <a:lnTo>
                  <a:pt x="9273828" y="1987550"/>
                </a:lnTo>
                <a:lnTo>
                  <a:pt x="7097365" y="1987550"/>
                </a:lnTo>
                <a:close/>
                <a:moveTo>
                  <a:pt x="4850705" y="0"/>
                </a:moveTo>
                <a:lnTo>
                  <a:pt x="7027168" y="0"/>
                </a:lnTo>
                <a:lnTo>
                  <a:pt x="7027168" y="1987550"/>
                </a:lnTo>
                <a:lnTo>
                  <a:pt x="4850705" y="1987550"/>
                </a:lnTo>
                <a:close/>
                <a:moveTo>
                  <a:pt x="9344025" y="0"/>
                </a:moveTo>
                <a:lnTo>
                  <a:pt x="11520488" y="0"/>
                </a:lnTo>
                <a:lnTo>
                  <a:pt x="11520488" y="1987550"/>
                </a:lnTo>
                <a:lnTo>
                  <a:pt x="9344025" y="1987550"/>
                </a:lnTo>
                <a:close/>
              </a:path>
            </a:pathLst>
          </a:custGeom>
          <a:solidFill>
            <a:schemeClr val="bg1">
              <a:lumMod val="95000"/>
            </a:schemeClr>
          </a:solidFill>
        </p:spPr>
        <p:txBody>
          <a:bodyPr vert="horz" wrap="square" lIns="91440" tIns="45720" rIns="91440" bIns="45720" rtlCol="0" anchor="t">
            <a:noAutofit/>
          </a:bodyPr>
          <a:lstStyle>
            <a:lvl1pPr>
              <a:defRPr lang="en-US" sz="1800"/>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21004384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497887-B1EF-4184-95F4-276A92D54B8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C2FFEDF-1F62-45E5-8000-9689D9DFC4D1}"/>
              </a:ext>
            </a:extLst>
          </p:cNvPr>
          <p:cNvSpPr>
            <a:spLocks noGrp="1"/>
          </p:cNvSpPr>
          <p:nvPr>
            <p:ph type="title"/>
          </p:nvPr>
        </p:nvSpPr>
        <p:spPr>
          <a:xfrm>
            <a:off x="876300" y="4406207"/>
            <a:ext cx="10439400" cy="1175444"/>
          </a:xfrm>
        </p:spPr>
        <p:txBody>
          <a:bodyPr anchor="ctr"/>
          <a:lstStyle>
            <a:lvl1pPr algn="ctr">
              <a:defRPr sz="6000">
                <a:solidFill>
                  <a:schemeClr val="accent1"/>
                </a:solidFill>
              </a:defRPr>
            </a:lvl1pPr>
          </a:lstStyle>
          <a:p>
            <a:r>
              <a:rPr lang="en-US" noProof="0"/>
              <a:t>Click to edit Master title style</a:t>
            </a:r>
          </a:p>
        </p:txBody>
      </p:sp>
      <p:sp>
        <p:nvSpPr>
          <p:cNvPr id="6" name="Slide Number Placeholder 5">
            <a:extLst>
              <a:ext uri="{FF2B5EF4-FFF2-40B4-BE49-F238E27FC236}">
                <a16:creationId xmlns:a16="http://schemas.microsoft.com/office/drawing/2014/main" id="{A8D10129-98D8-456D-9925-F02A38DE1423}"/>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16" name="Rectangle 15">
            <a:extLst>
              <a:ext uri="{FF2B5EF4-FFF2-40B4-BE49-F238E27FC236}">
                <a16:creationId xmlns:a16="http://schemas.microsoft.com/office/drawing/2014/main" id="{A73E3CFC-9652-4E07-82D7-0EC3304CAA1F}"/>
              </a:ext>
            </a:extLst>
          </p:cNvPr>
          <p:cNvSpPr/>
          <p:nvPr userDrawn="1"/>
        </p:nvSpPr>
        <p:spPr>
          <a:xfrm>
            <a:off x="0" y="0"/>
            <a:ext cx="12191999" cy="2847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Picture Placeholder 6">
            <a:extLst>
              <a:ext uri="{FF2B5EF4-FFF2-40B4-BE49-F238E27FC236}">
                <a16:creationId xmlns:a16="http://schemas.microsoft.com/office/drawing/2014/main" id="{230D70C6-13FD-45D4-8FB6-26C56B8FF2D4}"/>
              </a:ext>
            </a:extLst>
          </p:cNvPr>
          <p:cNvSpPr>
            <a:spLocks noGrp="1"/>
          </p:cNvSpPr>
          <p:nvPr>
            <p:ph type="pic" sz="quarter" idx="13"/>
          </p:nvPr>
        </p:nvSpPr>
        <p:spPr>
          <a:xfrm>
            <a:off x="371476" y="260350"/>
            <a:ext cx="11520488" cy="365759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3" name="Rectangle 2">
            <a:extLst>
              <a:ext uri="{FF2B5EF4-FFF2-40B4-BE49-F238E27FC236}">
                <a16:creationId xmlns:a16="http://schemas.microsoft.com/office/drawing/2014/main" id="{E10ED78A-2A17-41C4-9030-D406C56DDF4A}"/>
              </a:ext>
            </a:extLst>
          </p:cNvPr>
          <p:cNvSpPr/>
          <p:nvPr userDrawn="1"/>
        </p:nvSpPr>
        <p:spPr>
          <a:xfrm>
            <a:off x="5795961" y="3914082"/>
            <a:ext cx="600075" cy="2918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5753991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A6C789F-805A-4494-8430-C63414191AC2}"/>
              </a:ext>
            </a:extLst>
          </p:cNvPr>
          <p:cNvSpPr/>
          <p:nvPr userDrawn="1"/>
        </p:nvSpPr>
        <p:spPr>
          <a:xfrm>
            <a:off x="371475" y="1526382"/>
            <a:ext cx="3595688" cy="4562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5A73287-EED0-4EEC-8007-E2C13366027B}"/>
              </a:ext>
            </a:extLst>
          </p:cNvPr>
          <p:cNvSpPr/>
          <p:nvPr userDrawn="1"/>
        </p:nvSpPr>
        <p:spPr>
          <a:xfrm>
            <a:off x="8224838" y="1526382"/>
            <a:ext cx="3595688" cy="45624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E3A6AA5-A315-455E-B5C7-E53E3746ED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60534E-DE82-45F4-8E2E-DA97F169177F}"/>
              </a:ext>
            </a:extLst>
          </p:cNvPr>
          <p:cNvSpPr>
            <a:spLocks noGrp="1"/>
          </p:cNvSpPr>
          <p:nvPr>
            <p:ph sz="half" idx="1"/>
          </p:nvPr>
        </p:nvSpPr>
        <p:spPr>
          <a:xfrm>
            <a:off x="581026" y="1724025"/>
            <a:ext cx="3143250" cy="419100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23F1116B-C8B0-450D-83F6-49C4ABB22CCD}"/>
              </a:ext>
            </a:extLst>
          </p:cNvPr>
          <p:cNvSpPr>
            <a:spLocks noGrp="1"/>
          </p:cNvSpPr>
          <p:nvPr>
            <p:ph sz="half" idx="2"/>
          </p:nvPr>
        </p:nvSpPr>
        <p:spPr>
          <a:xfrm>
            <a:off x="8451282" y="1712119"/>
            <a:ext cx="3142800" cy="419100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2C182A82-4FBE-4689-B739-692549B4030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4DC80855-A1B8-4B65-B6F6-2AA6239EC246}"/>
              </a:ext>
            </a:extLst>
          </p:cNvPr>
          <p:cNvSpPr>
            <a:spLocks noGrp="1"/>
          </p:cNvSpPr>
          <p:nvPr>
            <p:ph type="pic" sz="quarter" idx="13"/>
          </p:nvPr>
        </p:nvSpPr>
        <p:spPr>
          <a:xfrm>
            <a:off x="3967163" y="1233488"/>
            <a:ext cx="4257675" cy="514826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884019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781AFB-2572-4954-B05E-84CDE1D8831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5" name="Date Placeholder 4">
            <a:extLst>
              <a:ext uri="{FF2B5EF4-FFF2-40B4-BE49-F238E27FC236}">
                <a16:creationId xmlns:a16="http://schemas.microsoft.com/office/drawing/2014/main" id="{0E750850-5ECD-4AA5-8EF0-70C6EA291EF3}"/>
              </a:ext>
            </a:extLst>
          </p:cNvPr>
          <p:cNvSpPr>
            <a:spLocks noGrp="1"/>
          </p:cNvSpPr>
          <p:nvPr>
            <p:ph type="dt" sz="half" idx="10"/>
          </p:nvPr>
        </p:nvSpPr>
        <p:spPr/>
        <p:txBody>
          <a:bodyPr/>
          <a:lstStyle/>
          <a:p>
            <a:r>
              <a:rPr lang="en-US" dirty="0"/>
              <a:t>8/06/20XX</a:t>
            </a:r>
          </a:p>
        </p:txBody>
      </p:sp>
      <p:sp>
        <p:nvSpPr>
          <p:cNvPr id="6" name="Footer Placeholder 5">
            <a:extLst>
              <a:ext uri="{FF2B5EF4-FFF2-40B4-BE49-F238E27FC236}">
                <a16:creationId xmlns:a16="http://schemas.microsoft.com/office/drawing/2014/main" id="{126B04CF-8972-48CE-B427-B542AF911BB4}"/>
              </a:ext>
            </a:extLst>
          </p:cNvPr>
          <p:cNvSpPr>
            <a:spLocks noGrp="1"/>
          </p:cNvSpPr>
          <p:nvPr>
            <p:ph type="ftr" sz="quarter" idx="11"/>
          </p:nvPr>
        </p:nvSpPr>
        <p:spPr/>
        <p:txBody>
          <a:bodyPr/>
          <a:lstStyle/>
          <a:p>
            <a:r>
              <a:rPr lang="en-US" dirty="0"/>
              <a:t>PITCH DECK</a:t>
            </a:r>
          </a:p>
        </p:txBody>
      </p:sp>
      <p:sp>
        <p:nvSpPr>
          <p:cNvPr id="7" name="Slide Number Placeholder 6">
            <a:extLst>
              <a:ext uri="{FF2B5EF4-FFF2-40B4-BE49-F238E27FC236}">
                <a16:creationId xmlns:a16="http://schemas.microsoft.com/office/drawing/2014/main" id="{F9864ACC-F262-4128-BC17-FCB29BEF0763}"/>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12" name="Text Placeholder 14">
            <a:extLst>
              <a:ext uri="{FF2B5EF4-FFF2-40B4-BE49-F238E27FC236}">
                <a16:creationId xmlns:a16="http://schemas.microsoft.com/office/drawing/2014/main" id="{717CFF16-7992-46DD-8151-F55B0300570B}"/>
              </a:ext>
            </a:extLst>
          </p:cNvPr>
          <p:cNvSpPr>
            <a:spLocks noGrp="1"/>
          </p:cNvSpPr>
          <p:nvPr>
            <p:ph type="body" sz="quarter" idx="16" hasCustomPrompt="1"/>
          </p:nvPr>
        </p:nvSpPr>
        <p:spPr>
          <a:xfrm>
            <a:off x="8506711" y="1335193"/>
            <a:ext cx="2859090"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13" name="Text Placeholder 14">
            <a:extLst>
              <a:ext uri="{FF2B5EF4-FFF2-40B4-BE49-F238E27FC236}">
                <a16:creationId xmlns:a16="http://schemas.microsoft.com/office/drawing/2014/main" id="{EBADC1C2-D36B-4AFE-8824-DE6D0FB51384}"/>
              </a:ext>
            </a:extLst>
          </p:cNvPr>
          <p:cNvSpPr>
            <a:spLocks noGrp="1"/>
          </p:cNvSpPr>
          <p:nvPr>
            <p:ph type="body" sz="quarter" idx="13" hasCustomPrompt="1"/>
          </p:nvPr>
        </p:nvSpPr>
        <p:spPr>
          <a:xfrm>
            <a:off x="8506711" y="1639822"/>
            <a:ext cx="2859090" cy="1475319"/>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14" name="Text Placeholder 14">
            <a:extLst>
              <a:ext uri="{FF2B5EF4-FFF2-40B4-BE49-F238E27FC236}">
                <a16:creationId xmlns:a16="http://schemas.microsoft.com/office/drawing/2014/main" id="{F1632658-DE5C-4EA2-83DE-AB456D9D76ED}"/>
              </a:ext>
            </a:extLst>
          </p:cNvPr>
          <p:cNvSpPr>
            <a:spLocks noGrp="1"/>
          </p:cNvSpPr>
          <p:nvPr>
            <p:ph type="body" sz="quarter" idx="17" hasCustomPrompt="1"/>
          </p:nvPr>
        </p:nvSpPr>
        <p:spPr>
          <a:xfrm>
            <a:off x="5167309" y="1639822"/>
            <a:ext cx="2859091" cy="1517776"/>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15" name="Text Placeholder 14">
            <a:extLst>
              <a:ext uri="{FF2B5EF4-FFF2-40B4-BE49-F238E27FC236}">
                <a16:creationId xmlns:a16="http://schemas.microsoft.com/office/drawing/2014/main" id="{76A6D61C-C33C-46D5-B2C5-6C6A7C143A97}"/>
              </a:ext>
            </a:extLst>
          </p:cNvPr>
          <p:cNvSpPr>
            <a:spLocks noGrp="1"/>
          </p:cNvSpPr>
          <p:nvPr>
            <p:ph type="body" sz="quarter" idx="18" hasCustomPrompt="1"/>
          </p:nvPr>
        </p:nvSpPr>
        <p:spPr>
          <a:xfrm>
            <a:off x="8506711" y="3837269"/>
            <a:ext cx="2859090" cy="1533310"/>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16" name="Text Placeholder 14">
            <a:extLst>
              <a:ext uri="{FF2B5EF4-FFF2-40B4-BE49-F238E27FC236}">
                <a16:creationId xmlns:a16="http://schemas.microsoft.com/office/drawing/2014/main" id="{0A4E6A96-585A-4265-900D-17D98121F544}"/>
              </a:ext>
            </a:extLst>
          </p:cNvPr>
          <p:cNvSpPr>
            <a:spLocks noGrp="1"/>
          </p:cNvSpPr>
          <p:nvPr>
            <p:ph type="body" sz="quarter" idx="19" hasCustomPrompt="1"/>
          </p:nvPr>
        </p:nvSpPr>
        <p:spPr>
          <a:xfrm>
            <a:off x="5167310" y="3845321"/>
            <a:ext cx="2859089" cy="1526930"/>
          </a:xfrm>
          <a:prstGeom prst="rect">
            <a:avLst/>
          </a:prstGeom>
        </p:spPr>
        <p:txBody>
          <a:bodyPr>
            <a:normAutofit/>
          </a:bodyPr>
          <a:lstStyle>
            <a:lvl1pPr marL="0" indent="0">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17" name="Text Placeholder 14">
            <a:extLst>
              <a:ext uri="{FF2B5EF4-FFF2-40B4-BE49-F238E27FC236}">
                <a16:creationId xmlns:a16="http://schemas.microsoft.com/office/drawing/2014/main" id="{28B8437C-1550-4581-911A-98BEA151A4AD}"/>
              </a:ext>
            </a:extLst>
          </p:cNvPr>
          <p:cNvSpPr>
            <a:spLocks noGrp="1"/>
          </p:cNvSpPr>
          <p:nvPr>
            <p:ph type="body" sz="quarter" idx="22" hasCustomPrompt="1"/>
          </p:nvPr>
        </p:nvSpPr>
        <p:spPr>
          <a:xfrm>
            <a:off x="5167308" y="1335193"/>
            <a:ext cx="2859091"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18" name="Text Placeholder 14">
            <a:extLst>
              <a:ext uri="{FF2B5EF4-FFF2-40B4-BE49-F238E27FC236}">
                <a16:creationId xmlns:a16="http://schemas.microsoft.com/office/drawing/2014/main" id="{04DF1AD6-E51A-4D19-A9C8-CCAFE9E9B2A0}"/>
              </a:ext>
            </a:extLst>
          </p:cNvPr>
          <p:cNvSpPr>
            <a:spLocks noGrp="1"/>
          </p:cNvSpPr>
          <p:nvPr>
            <p:ph type="body" sz="quarter" idx="23" hasCustomPrompt="1"/>
          </p:nvPr>
        </p:nvSpPr>
        <p:spPr>
          <a:xfrm>
            <a:off x="8506711" y="3532639"/>
            <a:ext cx="2859090"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19" name="Text Placeholder 14">
            <a:extLst>
              <a:ext uri="{FF2B5EF4-FFF2-40B4-BE49-F238E27FC236}">
                <a16:creationId xmlns:a16="http://schemas.microsoft.com/office/drawing/2014/main" id="{A3656830-2B4C-4F48-8EBD-F8C80C353FC4}"/>
              </a:ext>
            </a:extLst>
          </p:cNvPr>
          <p:cNvSpPr>
            <a:spLocks noGrp="1"/>
          </p:cNvSpPr>
          <p:nvPr>
            <p:ph type="body" sz="quarter" idx="24" hasCustomPrompt="1"/>
          </p:nvPr>
        </p:nvSpPr>
        <p:spPr>
          <a:xfrm>
            <a:off x="5167309" y="3532639"/>
            <a:ext cx="2859089" cy="365125"/>
          </a:xfrm>
          <a:prstGeom prst="rect">
            <a:avLst/>
          </a:prstGeom>
        </p:spPr>
        <p:txBody>
          <a:bodyPr/>
          <a:lstStyle>
            <a:lvl1pPr marL="0" indent="0">
              <a:buNone/>
              <a:defRPr sz="1600" cap="all" spc="200" baseline="0">
                <a:solidFill>
                  <a:schemeClr val="accent5"/>
                </a:solidFill>
                <a:latin typeface="+mj-lt"/>
              </a:defRPr>
            </a:lvl1pPr>
          </a:lstStyle>
          <a:p>
            <a:pPr lvl="0"/>
            <a:r>
              <a:rPr lang="en-US"/>
              <a:t>Click to add title</a:t>
            </a:r>
          </a:p>
        </p:txBody>
      </p:sp>
      <p:sp>
        <p:nvSpPr>
          <p:cNvPr id="2" name="Title 1">
            <a:extLst>
              <a:ext uri="{FF2B5EF4-FFF2-40B4-BE49-F238E27FC236}">
                <a16:creationId xmlns:a16="http://schemas.microsoft.com/office/drawing/2014/main" id="{923D6999-ED11-424C-91FD-1ECD0CB9D272}"/>
              </a:ext>
            </a:extLst>
          </p:cNvPr>
          <p:cNvSpPr>
            <a:spLocks noGrp="1"/>
          </p:cNvSpPr>
          <p:nvPr>
            <p:ph type="title" hasCustomPrompt="1"/>
          </p:nvPr>
        </p:nvSpPr>
        <p:spPr>
          <a:xfrm>
            <a:off x="1384299" y="2768600"/>
            <a:ext cx="2956810" cy="1129164"/>
          </a:xfrm>
        </p:spPr>
        <p:txBody>
          <a:bodyPr anchor="t">
            <a:normAutofit/>
          </a:bodyPr>
          <a:lstStyle>
            <a:lvl1pPr>
              <a:lnSpc>
                <a:spcPct val="125000"/>
              </a:lnSpc>
              <a:defRPr sz="2800">
                <a:ln w="19050">
                  <a:solidFill>
                    <a:schemeClr val="bg1"/>
                  </a:solidFill>
                </a:ln>
              </a:defRPr>
            </a:lvl1pPr>
          </a:lstStyle>
          <a:p>
            <a:r>
              <a:rPr lang="en-US" dirty="0"/>
              <a:t>Click to add title</a:t>
            </a:r>
          </a:p>
        </p:txBody>
      </p:sp>
    </p:spTree>
    <p:extLst>
      <p:ext uri="{BB962C8B-B14F-4D97-AF65-F5344CB8AC3E}">
        <p14:creationId xmlns:p14="http://schemas.microsoft.com/office/powerpoint/2010/main" val="37491488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A73287-EED0-4EEC-8007-E2C13366027B}"/>
              </a:ext>
            </a:extLst>
          </p:cNvPr>
          <p:cNvSpPr/>
          <p:nvPr userDrawn="1"/>
        </p:nvSpPr>
        <p:spPr>
          <a:xfrm>
            <a:off x="6200775" y="1233487"/>
            <a:ext cx="5619751" cy="27336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E3A6AA5-A315-455E-B5C7-E53E3746ED81}"/>
              </a:ext>
            </a:extLst>
          </p:cNvPr>
          <p:cNvSpPr>
            <a:spLocks noGrp="1"/>
          </p:cNvSpPr>
          <p:nvPr>
            <p:ph type="title"/>
          </p:nvPr>
        </p:nvSpPr>
        <p:spPr/>
        <p:txBody>
          <a:body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23F1116B-C8B0-450D-83F6-49C4ABB22CCD}"/>
              </a:ext>
            </a:extLst>
          </p:cNvPr>
          <p:cNvSpPr>
            <a:spLocks noGrp="1"/>
          </p:cNvSpPr>
          <p:nvPr>
            <p:ph sz="half" idx="2"/>
          </p:nvPr>
        </p:nvSpPr>
        <p:spPr>
          <a:xfrm>
            <a:off x="6383054" y="1357414"/>
            <a:ext cx="5255193" cy="240486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2C182A82-4FBE-4689-B739-692549B4030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4DC80855-A1B8-4B65-B6F6-2AA6239EC246}"/>
              </a:ext>
            </a:extLst>
          </p:cNvPr>
          <p:cNvSpPr>
            <a:spLocks noGrp="1"/>
          </p:cNvSpPr>
          <p:nvPr>
            <p:ph type="pic" sz="quarter" idx="13"/>
          </p:nvPr>
        </p:nvSpPr>
        <p:spPr>
          <a:xfrm>
            <a:off x="371475" y="1233488"/>
            <a:ext cx="5757863" cy="24156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1" name="Picture Placeholder 6">
            <a:extLst>
              <a:ext uri="{FF2B5EF4-FFF2-40B4-BE49-F238E27FC236}">
                <a16:creationId xmlns:a16="http://schemas.microsoft.com/office/drawing/2014/main" id="{B9795E85-7B91-41BB-9DF4-A4893AA48FFA}"/>
              </a:ext>
            </a:extLst>
          </p:cNvPr>
          <p:cNvSpPr>
            <a:spLocks noGrp="1"/>
          </p:cNvSpPr>
          <p:nvPr>
            <p:ph type="pic" sz="quarter" idx="14"/>
          </p:nvPr>
        </p:nvSpPr>
        <p:spPr>
          <a:xfrm>
            <a:off x="6200775" y="3967163"/>
            <a:ext cx="5619750" cy="24145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2" name="Rectangle 11">
            <a:extLst>
              <a:ext uri="{FF2B5EF4-FFF2-40B4-BE49-F238E27FC236}">
                <a16:creationId xmlns:a16="http://schemas.microsoft.com/office/drawing/2014/main" id="{BB372D75-4BAD-4C47-AE7D-0F2711031EEC}"/>
              </a:ext>
            </a:extLst>
          </p:cNvPr>
          <p:cNvSpPr/>
          <p:nvPr userDrawn="1"/>
        </p:nvSpPr>
        <p:spPr>
          <a:xfrm>
            <a:off x="371475" y="3643799"/>
            <a:ext cx="5757863"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E60534E-DE82-45F4-8E2E-DA97F169177F}"/>
              </a:ext>
            </a:extLst>
          </p:cNvPr>
          <p:cNvSpPr>
            <a:spLocks noGrp="1"/>
          </p:cNvSpPr>
          <p:nvPr>
            <p:ph sz="half" idx="1"/>
          </p:nvPr>
        </p:nvSpPr>
        <p:spPr>
          <a:xfrm>
            <a:off x="622406" y="3848474"/>
            <a:ext cx="5256000" cy="240480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38704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A6AA5-A315-455E-B5C7-E53E3746ED81}"/>
              </a:ext>
            </a:extLst>
          </p:cNvPr>
          <p:cNvSpPr>
            <a:spLocks noGrp="1"/>
          </p:cNvSpPr>
          <p:nvPr>
            <p:ph type="title"/>
          </p:nvPr>
        </p:nvSpPr>
        <p:spPr/>
        <p:txBody>
          <a:body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2C182A82-4FBE-4689-B739-692549B4030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4DC80855-A1B8-4B65-B6F6-2AA6239EC246}"/>
              </a:ext>
            </a:extLst>
          </p:cNvPr>
          <p:cNvSpPr>
            <a:spLocks noGrp="1"/>
          </p:cNvSpPr>
          <p:nvPr>
            <p:ph type="pic" sz="quarter" idx="13"/>
          </p:nvPr>
        </p:nvSpPr>
        <p:spPr>
          <a:xfrm>
            <a:off x="371475" y="1233488"/>
            <a:ext cx="11520488" cy="2381361"/>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2" name="Rectangle 11">
            <a:extLst>
              <a:ext uri="{FF2B5EF4-FFF2-40B4-BE49-F238E27FC236}">
                <a16:creationId xmlns:a16="http://schemas.microsoft.com/office/drawing/2014/main" id="{BB372D75-4BAD-4C47-AE7D-0F2711031EEC}"/>
              </a:ext>
            </a:extLst>
          </p:cNvPr>
          <p:cNvSpPr/>
          <p:nvPr userDrawn="1"/>
        </p:nvSpPr>
        <p:spPr>
          <a:xfrm>
            <a:off x="371475" y="3643799"/>
            <a:ext cx="11520488"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23F1116B-C8B0-450D-83F6-49C4ABB22CCD}"/>
              </a:ext>
            </a:extLst>
          </p:cNvPr>
          <p:cNvSpPr>
            <a:spLocks noGrp="1"/>
          </p:cNvSpPr>
          <p:nvPr>
            <p:ph sz="half" idx="2"/>
          </p:nvPr>
        </p:nvSpPr>
        <p:spPr>
          <a:xfrm>
            <a:off x="6383054" y="3808206"/>
            <a:ext cx="5255193" cy="240486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3E60534E-DE82-45F4-8E2E-DA97F169177F}"/>
              </a:ext>
            </a:extLst>
          </p:cNvPr>
          <p:cNvSpPr>
            <a:spLocks noGrp="1"/>
          </p:cNvSpPr>
          <p:nvPr>
            <p:ph sz="half" idx="1"/>
          </p:nvPr>
        </p:nvSpPr>
        <p:spPr>
          <a:xfrm>
            <a:off x="622406" y="3808236"/>
            <a:ext cx="5256000" cy="240480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C15E3050-1157-4448-A84E-5AC72FC84A7F}"/>
              </a:ext>
            </a:extLst>
          </p:cNvPr>
          <p:cNvCxnSpPr/>
          <p:nvPr userDrawn="1"/>
        </p:nvCxnSpPr>
        <p:spPr>
          <a:xfrm>
            <a:off x="6131719" y="3774712"/>
            <a:ext cx="0" cy="247184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77324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BCBF1-64A6-4051-BC31-B793E99731A6}"/>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115DEB4D-1697-4E72-B2BF-F5EA1EF3B009}"/>
              </a:ext>
            </a:extLst>
          </p:cNvPr>
          <p:cNvSpPr/>
          <p:nvPr userDrawn="1"/>
        </p:nvSpPr>
        <p:spPr>
          <a:xfrm>
            <a:off x="7162799" y="3052634"/>
            <a:ext cx="1368533" cy="11301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DE3A6AA5-A315-455E-B5C7-E53E3746ED81}"/>
              </a:ext>
            </a:extLst>
          </p:cNvPr>
          <p:cNvSpPr>
            <a:spLocks noGrp="1"/>
          </p:cNvSpPr>
          <p:nvPr>
            <p:ph type="title"/>
          </p:nvPr>
        </p:nvSpPr>
        <p:spPr>
          <a:xfrm>
            <a:off x="371475" y="1334424"/>
            <a:ext cx="4448175" cy="1520824"/>
          </a:xfrm>
        </p:spPr>
        <p:txBody>
          <a:bodyPr anchor="b">
            <a:noAutofit/>
          </a:bodyPr>
          <a:lstStyle>
            <a:lvl1pPr>
              <a:defRPr sz="3600"/>
            </a:lvl1pPr>
          </a:lstStyle>
          <a:p>
            <a:r>
              <a:rPr lang="en-US" noProof="0"/>
              <a:t>Click to edit Master title style</a:t>
            </a:r>
          </a:p>
        </p:txBody>
      </p:sp>
      <p:sp>
        <p:nvSpPr>
          <p:cNvPr id="7" name="Slide Number Placeholder 6">
            <a:extLst>
              <a:ext uri="{FF2B5EF4-FFF2-40B4-BE49-F238E27FC236}">
                <a16:creationId xmlns:a16="http://schemas.microsoft.com/office/drawing/2014/main" id="{2C182A82-4FBE-4689-B739-692549B4030D}"/>
              </a:ext>
            </a:extLst>
          </p:cNvPr>
          <p:cNvSpPr>
            <a:spLocks noGrp="1"/>
          </p:cNvSpPr>
          <p:nvPr>
            <p:ph type="sldNum" sz="quarter" idx="12"/>
          </p:nvPr>
        </p:nvSpPr>
        <p:spPr/>
        <p:txBody>
          <a:bodyPr/>
          <a:lstStyle/>
          <a:p>
            <a:fld id="{03DC2DEF-D2FE-4B45-ABA4-9F153FD1C98A}" type="slidenum">
              <a:rPr lang="en-US" noProof="0" smtClean="0"/>
              <a:t>‹#›</a:t>
            </a:fld>
            <a:endParaRPr lang="en-US" noProof="0" dirty="0"/>
          </a:p>
        </p:txBody>
      </p:sp>
      <p:sp>
        <p:nvSpPr>
          <p:cNvPr id="4" name="Content Placeholder 3">
            <a:extLst>
              <a:ext uri="{FF2B5EF4-FFF2-40B4-BE49-F238E27FC236}">
                <a16:creationId xmlns:a16="http://schemas.microsoft.com/office/drawing/2014/main" id="{23F1116B-C8B0-450D-83F6-49C4ABB22CCD}"/>
              </a:ext>
            </a:extLst>
          </p:cNvPr>
          <p:cNvSpPr>
            <a:spLocks noGrp="1"/>
          </p:cNvSpPr>
          <p:nvPr>
            <p:ph sz="half" idx="2"/>
          </p:nvPr>
        </p:nvSpPr>
        <p:spPr>
          <a:xfrm>
            <a:off x="3609563" y="3118775"/>
            <a:ext cx="2927311" cy="3081999"/>
          </a:xfrm>
        </p:spPr>
        <p:txBody>
          <a:bodyPr>
            <a:normAutofit/>
          </a:bodyPr>
          <a:lstStyle>
            <a:lvl1pPr>
              <a:defRPr sz="18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ontent Placeholder 2">
            <a:extLst>
              <a:ext uri="{FF2B5EF4-FFF2-40B4-BE49-F238E27FC236}">
                <a16:creationId xmlns:a16="http://schemas.microsoft.com/office/drawing/2014/main" id="{3E60534E-DE82-45F4-8E2E-DA97F169177F}"/>
              </a:ext>
            </a:extLst>
          </p:cNvPr>
          <p:cNvSpPr>
            <a:spLocks noGrp="1"/>
          </p:cNvSpPr>
          <p:nvPr>
            <p:ph sz="half" idx="1"/>
          </p:nvPr>
        </p:nvSpPr>
        <p:spPr>
          <a:xfrm>
            <a:off x="371475" y="3118776"/>
            <a:ext cx="2926800" cy="3081922"/>
          </a:xfrm>
        </p:spPr>
        <p:txBody>
          <a:bodyPr>
            <a:normAutofit/>
          </a:bodyPr>
          <a:lstStyle>
            <a:lvl1pPr>
              <a:defRPr sz="18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Picture Placeholder 24">
            <a:extLst>
              <a:ext uri="{FF2B5EF4-FFF2-40B4-BE49-F238E27FC236}">
                <a16:creationId xmlns:a16="http://schemas.microsoft.com/office/drawing/2014/main" id="{84421AF3-217F-49BD-BF47-1140F3F445D8}"/>
              </a:ext>
            </a:extLst>
          </p:cNvPr>
          <p:cNvSpPr>
            <a:spLocks noGrp="1"/>
          </p:cNvSpPr>
          <p:nvPr>
            <p:ph type="pic" sz="quarter" idx="15"/>
          </p:nvPr>
        </p:nvSpPr>
        <p:spPr>
          <a:xfrm>
            <a:off x="4908415" y="-4277"/>
            <a:ext cx="7283585" cy="6204974"/>
          </a:xfrm>
          <a:custGeom>
            <a:avLst/>
            <a:gdLst>
              <a:gd name="connsiteX0" fmla="*/ 4914900 w 7283585"/>
              <a:gd name="connsiteY0" fmla="*/ 4064000 h 6204974"/>
              <a:gd name="connsiteX1" fmla="*/ 7283585 w 7283585"/>
              <a:gd name="connsiteY1" fmla="*/ 4064000 h 6204974"/>
              <a:gd name="connsiteX2" fmla="*/ 7283585 w 7283585"/>
              <a:gd name="connsiteY2" fmla="*/ 6204974 h 6204974"/>
              <a:gd name="connsiteX3" fmla="*/ 4914900 w 7283585"/>
              <a:gd name="connsiteY3" fmla="*/ 6204974 h 6204974"/>
              <a:gd name="connsiteX4" fmla="*/ 4914900 w 7283585"/>
              <a:gd name="connsiteY4" fmla="*/ 2032000 h 6204974"/>
              <a:gd name="connsiteX5" fmla="*/ 7283585 w 7283585"/>
              <a:gd name="connsiteY5" fmla="*/ 2032000 h 6204974"/>
              <a:gd name="connsiteX6" fmla="*/ 7283585 w 7283585"/>
              <a:gd name="connsiteY6" fmla="*/ 3946525 h 6204974"/>
              <a:gd name="connsiteX7" fmla="*/ 4914900 w 7283585"/>
              <a:gd name="connsiteY7" fmla="*/ 3946525 h 6204974"/>
              <a:gd name="connsiteX8" fmla="*/ 2457450 w 7283585"/>
              <a:gd name="connsiteY8" fmla="*/ 2032000 h 6204974"/>
              <a:gd name="connsiteX9" fmla="*/ 4826135 w 7283585"/>
              <a:gd name="connsiteY9" fmla="*/ 2032000 h 6204974"/>
              <a:gd name="connsiteX10" fmla="*/ 4826135 w 7283585"/>
              <a:gd name="connsiteY10" fmla="*/ 3946525 h 6204974"/>
              <a:gd name="connsiteX11" fmla="*/ 2457450 w 7283585"/>
              <a:gd name="connsiteY11" fmla="*/ 3946525 h 6204974"/>
              <a:gd name="connsiteX12" fmla="*/ 0 w 7283585"/>
              <a:gd name="connsiteY12" fmla="*/ 8552 h 6204974"/>
              <a:gd name="connsiteX13" fmla="*/ 2368685 w 7283585"/>
              <a:gd name="connsiteY13" fmla="*/ 8552 h 6204974"/>
              <a:gd name="connsiteX14" fmla="*/ 2368685 w 7283585"/>
              <a:gd name="connsiteY14" fmla="*/ 1923077 h 6204974"/>
              <a:gd name="connsiteX15" fmla="*/ 0 w 7283585"/>
              <a:gd name="connsiteY15" fmla="*/ 1923077 h 6204974"/>
              <a:gd name="connsiteX16" fmla="*/ 2457450 w 7283585"/>
              <a:gd name="connsiteY16" fmla="*/ 4276 h 6204974"/>
              <a:gd name="connsiteX17" fmla="*/ 4826135 w 7283585"/>
              <a:gd name="connsiteY17" fmla="*/ 4276 h 6204974"/>
              <a:gd name="connsiteX18" fmla="*/ 4826135 w 7283585"/>
              <a:gd name="connsiteY18" fmla="*/ 1918801 h 6204974"/>
              <a:gd name="connsiteX19" fmla="*/ 2457450 w 7283585"/>
              <a:gd name="connsiteY19" fmla="*/ 1918801 h 6204974"/>
              <a:gd name="connsiteX20" fmla="*/ 4914900 w 7283585"/>
              <a:gd name="connsiteY20" fmla="*/ 0 h 6204974"/>
              <a:gd name="connsiteX21" fmla="*/ 7283585 w 7283585"/>
              <a:gd name="connsiteY21" fmla="*/ 0 h 6204974"/>
              <a:gd name="connsiteX22" fmla="*/ 7283585 w 7283585"/>
              <a:gd name="connsiteY22" fmla="*/ 1914525 h 6204974"/>
              <a:gd name="connsiteX23" fmla="*/ 4914900 w 7283585"/>
              <a:gd name="connsiteY23" fmla="*/ 1914525 h 62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83585" h="6204974">
                <a:moveTo>
                  <a:pt x="4914900" y="4064000"/>
                </a:moveTo>
                <a:lnTo>
                  <a:pt x="7283585" y="4064000"/>
                </a:lnTo>
                <a:lnTo>
                  <a:pt x="7283585" y="6204974"/>
                </a:lnTo>
                <a:lnTo>
                  <a:pt x="4914900" y="6204974"/>
                </a:lnTo>
                <a:close/>
                <a:moveTo>
                  <a:pt x="4914900" y="2032000"/>
                </a:moveTo>
                <a:lnTo>
                  <a:pt x="7283585" y="2032000"/>
                </a:lnTo>
                <a:lnTo>
                  <a:pt x="7283585" y="3946525"/>
                </a:lnTo>
                <a:lnTo>
                  <a:pt x="4914900" y="3946525"/>
                </a:lnTo>
                <a:close/>
                <a:moveTo>
                  <a:pt x="2457450" y="2032000"/>
                </a:moveTo>
                <a:lnTo>
                  <a:pt x="4826135" y="2032000"/>
                </a:lnTo>
                <a:lnTo>
                  <a:pt x="4826135" y="3946525"/>
                </a:lnTo>
                <a:lnTo>
                  <a:pt x="2457450" y="3946525"/>
                </a:lnTo>
                <a:close/>
                <a:moveTo>
                  <a:pt x="0" y="8552"/>
                </a:moveTo>
                <a:lnTo>
                  <a:pt x="2368685" y="8552"/>
                </a:lnTo>
                <a:lnTo>
                  <a:pt x="2368685" y="1923077"/>
                </a:lnTo>
                <a:lnTo>
                  <a:pt x="0" y="1923077"/>
                </a:lnTo>
                <a:close/>
                <a:moveTo>
                  <a:pt x="2457450" y="4276"/>
                </a:moveTo>
                <a:lnTo>
                  <a:pt x="4826135" y="4276"/>
                </a:lnTo>
                <a:lnTo>
                  <a:pt x="4826135" y="1918801"/>
                </a:lnTo>
                <a:lnTo>
                  <a:pt x="2457450" y="1918801"/>
                </a:lnTo>
                <a:close/>
                <a:moveTo>
                  <a:pt x="4914900" y="0"/>
                </a:moveTo>
                <a:lnTo>
                  <a:pt x="7283585" y="0"/>
                </a:lnTo>
                <a:lnTo>
                  <a:pt x="7283585" y="1914525"/>
                </a:lnTo>
                <a:lnTo>
                  <a:pt x="4914900" y="1914525"/>
                </a:lnTo>
                <a:close/>
              </a:path>
            </a:pathLst>
          </a:custGeom>
          <a:solidFill>
            <a:schemeClr val="bg1">
              <a:lumMod val="95000"/>
            </a:schemeClr>
          </a:solidFill>
        </p:spPr>
        <p:txBody>
          <a:bodyPr vert="horz" wrap="square" lIns="91440" tIns="45720" rIns="91440" bIns="45720" rtlCol="0">
            <a:noAutofit/>
          </a:bodyPr>
          <a:lstStyle>
            <a:lvl1pPr>
              <a:defRPr lang="en-US" sz="1800"/>
            </a:lvl1pPr>
          </a:lstStyle>
          <a:p>
            <a:pPr marL="0" lvl="0" indent="0" algn="ctr">
              <a:buNone/>
            </a:pPr>
            <a:r>
              <a:rPr lang="en-US" noProof="0"/>
              <a:t>Click icon to add picture</a:t>
            </a:r>
            <a:endParaRPr lang="en-US" noProof="0" dirty="0"/>
          </a:p>
        </p:txBody>
      </p:sp>
      <p:sp>
        <p:nvSpPr>
          <p:cNvPr id="20" name="Rectangle 19">
            <a:extLst>
              <a:ext uri="{FF2B5EF4-FFF2-40B4-BE49-F238E27FC236}">
                <a16:creationId xmlns:a16="http://schemas.microsoft.com/office/drawing/2014/main" id="{475378D9-445B-4812-AE73-9B2CF92DCDF1}"/>
              </a:ext>
            </a:extLst>
          </p:cNvPr>
          <p:cNvSpPr/>
          <p:nvPr userDrawn="1"/>
        </p:nvSpPr>
        <p:spPr>
          <a:xfrm>
            <a:off x="6210299" y="2027725"/>
            <a:ext cx="1073287" cy="918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a:extLst>
              <a:ext uri="{FF2B5EF4-FFF2-40B4-BE49-F238E27FC236}">
                <a16:creationId xmlns:a16="http://schemas.microsoft.com/office/drawing/2014/main" id="{B569B8CC-B741-4501-A871-F6CC58941F5C}"/>
              </a:ext>
            </a:extLst>
          </p:cNvPr>
          <p:cNvSpPr/>
          <p:nvPr userDrawn="1"/>
        </p:nvSpPr>
        <p:spPr>
          <a:xfrm>
            <a:off x="8661263" y="4055448"/>
            <a:ext cx="1073287" cy="918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3" name="Straight Connector 22">
            <a:extLst>
              <a:ext uri="{FF2B5EF4-FFF2-40B4-BE49-F238E27FC236}">
                <a16:creationId xmlns:a16="http://schemas.microsoft.com/office/drawing/2014/main" id="{8ED9C5BC-5F16-4DC8-BAA3-30A378B7F5FB}"/>
              </a:ext>
            </a:extLst>
          </p:cNvPr>
          <p:cNvCxnSpPr>
            <a:cxnSpLocks/>
          </p:cNvCxnSpPr>
          <p:nvPr userDrawn="1"/>
        </p:nvCxnSpPr>
        <p:spPr>
          <a:xfrm>
            <a:off x="3452019" y="3106075"/>
            <a:ext cx="0" cy="30947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2F0E9B02-FBE7-4B3F-833A-FCDE146B2DAD}"/>
              </a:ext>
            </a:extLst>
          </p:cNvPr>
          <p:cNvSpPr/>
          <p:nvPr userDrawn="1"/>
        </p:nvSpPr>
        <p:spPr>
          <a:xfrm>
            <a:off x="0" y="1405862"/>
            <a:ext cx="30003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8173438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BCBF1-64A6-4051-BC31-B793E99731A6}"/>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6">
            <a:extLst>
              <a:ext uri="{FF2B5EF4-FFF2-40B4-BE49-F238E27FC236}">
                <a16:creationId xmlns:a16="http://schemas.microsoft.com/office/drawing/2014/main" id="{73E3AB81-FB3C-492F-8AB9-CFC37EECCEE7}"/>
              </a:ext>
            </a:extLst>
          </p:cNvPr>
          <p:cNvSpPr>
            <a:spLocks noGrp="1"/>
          </p:cNvSpPr>
          <p:nvPr>
            <p:ph type="pic" sz="quarter" idx="13"/>
          </p:nvPr>
        </p:nvSpPr>
        <p:spPr>
          <a:xfrm>
            <a:off x="371475" y="260350"/>
            <a:ext cx="11520488" cy="61214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4" name="Rectangle 13">
            <a:extLst>
              <a:ext uri="{FF2B5EF4-FFF2-40B4-BE49-F238E27FC236}">
                <a16:creationId xmlns:a16="http://schemas.microsoft.com/office/drawing/2014/main" id="{BF2C4CC9-6F35-4EBF-857F-EBD298D77347}"/>
              </a:ext>
            </a:extLst>
          </p:cNvPr>
          <p:cNvSpPr/>
          <p:nvPr userDrawn="1"/>
        </p:nvSpPr>
        <p:spPr>
          <a:xfrm>
            <a:off x="1578741" y="2299953"/>
            <a:ext cx="4420009" cy="30819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1D54A23-014A-49B4-9E28-7641C8A4F0C1}"/>
              </a:ext>
            </a:extLst>
          </p:cNvPr>
          <p:cNvSpPr/>
          <p:nvPr userDrawn="1"/>
        </p:nvSpPr>
        <p:spPr>
          <a:xfrm>
            <a:off x="6184487" y="2299953"/>
            <a:ext cx="4420009" cy="30819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E3A6AA5-A315-455E-B5C7-E53E3746ED81}"/>
              </a:ext>
            </a:extLst>
          </p:cNvPr>
          <p:cNvSpPr>
            <a:spLocks noGrp="1"/>
          </p:cNvSpPr>
          <p:nvPr>
            <p:ph type="title"/>
          </p:nvPr>
        </p:nvSpPr>
        <p:spPr>
          <a:xfrm>
            <a:off x="1587504" y="1233488"/>
            <a:ext cx="9016993" cy="761076"/>
          </a:xfrm>
        </p:spPr>
        <p:txBody>
          <a:bodyPr anchor="ctr">
            <a:noAutofit/>
          </a:bodyPr>
          <a:lstStyle>
            <a:lvl1pPr algn="ctr">
              <a:defRPr sz="3600"/>
            </a:lvl1pPr>
          </a:lstStyle>
          <a:p>
            <a:r>
              <a:rPr lang="en-US"/>
              <a:t>Click to edit Master title style</a:t>
            </a:r>
            <a:endParaRPr lang="en-US" dirty="0"/>
          </a:p>
        </p:txBody>
      </p:sp>
      <p:sp>
        <p:nvSpPr>
          <p:cNvPr id="7" name="Slide Number Placeholder 6">
            <a:extLst>
              <a:ext uri="{FF2B5EF4-FFF2-40B4-BE49-F238E27FC236}">
                <a16:creationId xmlns:a16="http://schemas.microsoft.com/office/drawing/2014/main" id="{2C182A82-4FBE-4689-B739-692549B4030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4" name="Content Placeholder 3">
            <a:extLst>
              <a:ext uri="{FF2B5EF4-FFF2-40B4-BE49-F238E27FC236}">
                <a16:creationId xmlns:a16="http://schemas.microsoft.com/office/drawing/2014/main" id="{23F1116B-C8B0-450D-83F6-49C4ABB22CCD}"/>
              </a:ext>
            </a:extLst>
          </p:cNvPr>
          <p:cNvSpPr>
            <a:spLocks noGrp="1"/>
          </p:cNvSpPr>
          <p:nvPr>
            <p:ph sz="half" idx="2"/>
          </p:nvPr>
        </p:nvSpPr>
        <p:spPr>
          <a:xfrm>
            <a:off x="6328091" y="2424864"/>
            <a:ext cx="4132800" cy="2833200"/>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3E60534E-DE82-45F4-8E2E-DA97F169177F}"/>
              </a:ext>
            </a:extLst>
          </p:cNvPr>
          <p:cNvSpPr>
            <a:spLocks noGrp="1"/>
          </p:cNvSpPr>
          <p:nvPr>
            <p:ph sz="half" idx="1"/>
          </p:nvPr>
        </p:nvSpPr>
        <p:spPr>
          <a:xfrm>
            <a:off x="1722820" y="2424864"/>
            <a:ext cx="4131850" cy="2832101"/>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74969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Rectangle 4">
            <a:extLst>
              <a:ext uri="{FF2B5EF4-FFF2-40B4-BE49-F238E27FC236}">
                <a16:creationId xmlns:a16="http://schemas.microsoft.com/office/drawing/2014/main" id="{113E1565-5B33-4914-9800-50B8400266FF}"/>
              </a:ext>
            </a:extLst>
          </p:cNvPr>
          <p:cNvSpPr/>
          <p:nvPr userDrawn="1"/>
        </p:nvSpPr>
        <p:spPr>
          <a:xfrm>
            <a:off x="0" y="0"/>
            <a:ext cx="1219199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Picture Placeholder 6">
            <a:extLst>
              <a:ext uri="{FF2B5EF4-FFF2-40B4-BE49-F238E27FC236}">
                <a16:creationId xmlns:a16="http://schemas.microsoft.com/office/drawing/2014/main" id="{DE438B2E-01A6-453B-928D-97D98438168E}"/>
              </a:ext>
            </a:extLst>
          </p:cNvPr>
          <p:cNvSpPr>
            <a:spLocks noGrp="1"/>
          </p:cNvSpPr>
          <p:nvPr>
            <p:ph type="pic" sz="quarter" idx="13"/>
          </p:nvPr>
        </p:nvSpPr>
        <p:spPr>
          <a:xfrm>
            <a:off x="335756" y="260350"/>
            <a:ext cx="11520488"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14981359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Picture Placeholder 26">
            <a:extLst>
              <a:ext uri="{FF2B5EF4-FFF2-40B4-BE49-F238E27FC236}">
                <a16:creationId xmlns:a16="http://schemas.microsoft.com/office/drawing/2014/main" id="{404FC023-3732-4036-B4DA-F34DC453036D}"/>
              </a:ext>
            </a:extLst>
          </p:cNvPr>
          <p:cNvSpPr>
            <a:spLocks noGrp="1"/>
          </p:cNvSpPr>
          <p:nvPr>
            <p:ph type="pic" sz="quarter" idx="13"/>
          </p:nvPr>
        </p:nvSpPr>
        <p:spPr>
          <a:xfrm>
            <a:off x="1" y="1"/>
            <a:ext cx="12191999" cy="6857999"/>
          </a:xfrm>
          <a:custGeom>
            <a:avLst/>
            <a:gdLst>
              <a:gd name="connsiteX0" fmla="*/ 9194799 w 12191999"/>
              <a:gd name="connsiteY0" fmla="*/ 4114799 h 6108699"/>
              <a:gd name="connsiteX1" fmla="*/ 12191999 w 12191999"/>
              <a:gd name="connsiteY1" fmla="*/ 4114799 h 6108699"/>
              <a:gd name="connsiteX2" fmla="*/ 12191999 w 12191999"/>
              <a:gd name="connsiteY2" fmla="*/ 6108699 h 6108699"/>
              <a:gd name="connsiteX3" fmla="*/ 9194799 w 12191999"/>
              <a:gd name="connsiteY3" fmla="*/ 6108699 h 6108699"/>
              <a:gd name="connsiteX4" fmla="*/ 6129865 w 12191999"/>
              <a:gd name="connsiteY4" fmla="*/ 4114799 h 6108699"/>
              <a:gd name="connsiteX5" fmla="*/ 9127065 w 12191999"/>
              <a:gd name="connsiteY5" fmla="*/ 4114799 h 6108699"/>
              <a:gd name="connsiteX6" fmla="*/ 9127065 w 12191999"/>
              <a:gd name="connsiteY6" fmla="*/ 6108699 h 6108699"/>
              <a:gd name="connsiteX7" fmla="*/ 6129865 w 12191999"/>
              <a:gd name="connsiteY7" fmla="*/ 6108699 h 6108699"/>
              <a:gd name="connsiteX8" fmla="*/ 3064933 w 12191999"/>
              <a:gd name="connsiteY8" fmla="*/ 4114799 h 6108699"/>
              <a:gd name="connsiteX9" fmla="*/ 6062132 w 12191999"/>
              <a:gd name="connsiteY9" fmla="*/ 4114799 h 6108699"/>
              <a:gd name="connsiteX10" fmla="*/ 6062132 w 12191999"/>
              <a:gd name="connsiteY10" fmla="*/ 6108699 h 6108699"/>
              <a:gd name="connsiteX11" fmla="*/ 3064933 w 12191999"/>
              <a:gd name="connsiteY11" fmla="*/ 6108699 h 6108699"/>
              <a:gd name="connsiteX12" fmla="*/ 0 w 12191999"/>
              <a:gd name="connsiteY12" fmla="*/ 4114799 h 6108699"/>
              <a:gd name="connsiteX13" fmla="*/ 2997200 w 12191999"/>
              <a:gd name="connsiteY13" fmla="*/ 4114799 h 6108699"/>
              <a:gd name="connsiteX14" fmla="*/ 2997200 w 12191999"/>
              <a:gd name="connsiteY14" fmla="*/ 6108699 h 6108699"/>
              <a:gd name="connsiteX15" fmla="*/ 0 w 12191999"/>
              <a:gd name="connsiteY15" fmla="*/ 6108699 h 6108699"/>
              <a:gd name="connsiteX16" fmla="*/ 9194799 w 12191999"/>
              <a:gd name="connsiteY16" fmla="*/ 2057400 h 6108699"/>
              <a:gd name="connsiteX17" fmla="*/ 12191999 w 12191999"/>
              <a:gd name="connsiteY17" fmla="*/ 2057400 h 6108699"/>
              <a:gd name="connsiteX18" fmla="*/ 12191999 w 12191999"/>
              <a:gd name="connsiteY18" fmla="*/ 4051299 h 6108699"/>
              <a:gd name="connsiteX19" fmla="*/ 9194799 w 12191999"/>
              <a:gd name="connsiteY19" fmla="*/ 4051299 h 6108699"/>
              <a:gd name="connsiteX20" fmla="*/ 6129865 w 12191999"/>
              <a:gd name="connsiteY20" fmla="*/ 2057400 h 6108699"/>
              <a:gd name="connsiteX21" fmla="*/ 9127065 w 12191999"/>
              <a:gd name="connsiteY21" fmla="*/ 2057400 h 6108699"/>
              <a:gd name="connsiteX22" fmla="*/ 9127065 w 12191999"/>
              <a:gd name="connsiteY22" fmla="*/ 4051299 h 6108699"/>
              <a:gd name="connsiteX23" fmla="*/ 6129865 w 12191999"/>
              <a:gd name="connsiteY23" fmla="*/ 4051299 h 6108699"/>
              <a:gd name="connsiteX24" fmla="*/ 3064934 w 12191999"/>
              <a:gd name="connsiteY24" fmla="*/ 2057400 h 6108699"/>
              <a:gd name="connsiteX25" fmla="*/ 6062132 w 12191999"/>
              <a:gd name="connsiteY25" fmla="*/ 2057400 h 6108699"/>
              <a:gd name="connsiteX26" fmla="*/ 6062132 w 12191999"/>
              <a:gd name="connsiteY26" fmla="*/ 4051299 h 6108699"/>
              <a:gd name="connsiteX27" fmla="*/ 3064934 w 12191999"/>
              <a:gd name="connsiteY27" fmla="*/ 4051299 h 6108699"/>
              <a:gd name="connsiteX28" fmla="*/ 0 w 12191999"/>
              <a:gd name="connsiteY28" fmla="*/ 2057400 h 6108699"/>
              <a:gd name="connsiteX29" fmla="*/ 2997200 w 12191999"/>
              <a:gd name="connsiteY29" fmla="*/ 2057400 h 6108699"/>
              <a:gd name="connsiteX30" fmla="*/ 2997200 w 12191999"/>
              <a:gd name="connsiteY30" fmla="*/ 4051299 h 6108699"/>
              <a:gd name="connsiteX31" fmla="*/ 0 w 12191999"/>
              <a:gd name="connsiteY31" fmla="*/ 4051299 h 6108699"/>
              <a:gd name="connsiteX32" fmla="*/ 9194799 w 12191999"/>
              <a:gd name="connsiteY32" fmla="*/ 0 h 6108699"/>
              <a:gd name="connsiteX33" fmla="*/ 12191999 w 12191999"/>
              <a:gd name="connsiteY33" fmla="*/ 0 h 6108699"/>
              <a:gd name="connsiteX34" fmla="*/ 12191999 w 12191999"/>
              <a:gd name="connsiteY34" fmla="*/ 1993900 h 6108699"/>
              <a:gd name="connsiteX35" fmla="*/ 9194799 w 12191999"/>
              <a:gd name="connsiteY35" fmla="*/ 1993900 h 6108699"/>
              <a:gd name="connsiteX36" fmla="*/ 6129865 w 12191999"/>
              <a:gd name="connsiteY36" fmla="*/ 0 h 6108699"/>
              <a:gd name="connsiteX37" fmla="*/ 9127065 w 12191999"/>
              <a:gd name="connsiteY37" fmla="*/ 0 h 6108699"/>
              <a:gd name="connsiteX38" fmla="*/ 9127065 w 12191999"/>
              <a:gd name="connsiteY38" fmla="*/ 1993900 h 6108699"/>
              <a:gd name="connsiteX39" fmla="*/ 6129865 w 12191999"/>
              <a:gd name="connsiteY39" fmla="*/ 1993900 h 6108699"/>
              <a:gd name="connsiteX40" fmla="*/ 3064934 w 12191999"/>
              <a:gd name="connsiteY40" fmla="*/ 0 h 6108699"/>
              <a:gd name="connsiteX41" fmla="*/ 6062132 w 12191999"/>
              <a:gd name="connsiteY41" fmla="*/ 0 h 6108699"/>
              <a:gd name="connsiteX42" fmla="*/ 6062132 w 12191999"/>
              <a:gd name="connsiteY42" fmla="*/ 1993900 h 6108699"/>
              <a:gd name="connsiteX43" fmla="*/ 3064934 w 12191999"/>
              <a:gd name="connsiteY43" fmla="*/ 1993900 h 6108699"/>
              <a:gd name="connsiteX44" fmla="*/ 1 w 12191999"/>
              <a:gd name="connsiteY44" fmla="*/ 0 h 6108699"/>
              <a:gd name="connsiteX45" fmla="*/ 2997201 w 12191999"/>
              <a:gd name="connsiteY45" fmla="*/ 0 h 6108699"/>
              <a:gd name="connsiteX46" fmla="*/ 2997201 w 12191999"/>
              <a:gd name="connsiteY46" fmla="*/ 1993900 h 6108699"/>
              <a:gd name="connsiteX47" fmla="*/ 1 w 12191999"/>
              <a:gd name="connsiteY47" fmla="*/ 1993900 h 610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91999" h="6108699">
                <a:moveTo>
                  <a:pt x="9194799" y="4114799"/>
                </a:moveTo>
                <a:lnTo>
                  <a:pt x="12191999" y="4114799"/>
                </a:lnTo>
                <a:lnTo>
                  <a:pt x="12191999" y="6108699"/>
                </a:lnTo>
                <a:lnTo>
                  <a:pt x="9194799" y="6108699"/>
                </a:lnTo>
                <a:close/>
                <a:moveTo>
                  <a:pt x="6129865" y="4114799"/>
                </a:moveTo>
                <a:lnTo>
                  <a:pt x="9127065" y="4114799"/>
                </a:lnTo>
                <a:lnTo>
                  <a:pt x="9127065" y="6108699"/>
                </a:lnTo>
                <a:lnTo>
                  <a:pt x="6129865" y="6108699"/>
                </a:lnTo>
                <a:close/>
                <a:moveTo>
                  <a:pt x="3064933" y="4114799"/>
                </a:moveTo>
                <a:lnTo>
                  <a:pt x="6062132" y="4114799"/>
                </a:lnTo>
                <a:lnTo>
                  <a:pt x="6062132" y="6108699"/>
                </a:lnTo>
                <a:lnTo>
                  <a:pt x="3064933" y="6108699"/>
                </a:lnTo>
                <a:close/>
                <a:moveTo>
                  <a:pt x="0" y="4114799"/>
                </a:moveTo>
                <a:lnTo>
                  <a:pt x="2997200" y="4114799"/>
                </a:lnTo>
                <a:lnTo>
                  <a:pt x="2997200" y="6108699"/>
                </a:lnTo>
                <a:lnTo>
                  <a:pt x="0" y="6108699"/>
                </a:lnTo>
                <a:close/>
                <a:moveTo>
                  <a:pt x="9194799" y="2057400"/>
                </a:moveTo>
                <a:lnTo>
                  <a:pt x="12191999" y="2057400"/>
                </a:lnTo>
                <a:lnTo>
                  <a:pt x="12191999" y="4051299"/>
                </a:lnTo>
                <a:lnTo>
                  <a:pt x="9194799" y="4051299"/>
                </a:lnTo>
                <a:close/>
                <a:moveTo>
                  <a:pt x="6129865" y="2057400"/>
                </a:moveTo>
                <a:lnTo>
                  <a:pt x="9127065" y="2057400"/>
                </a:lnTo>
                <a:lnTo>
                  <a:pt x="9127065" y="4051299"/>
                </a:lnTo>
                <a:lnTo>
                  <a:pt x="6129865" y="4051299"/>
                </a:lnTo>
                <a:close/>
                <a:moveTo>
                  <a:pt x="3064934" y="2057400"/>
                </a:moveTo>
                <a:lnTo>
                  <a:pt x="6062132" y="2057400"/>
                </a:lnTo>
                <a:lnTo>
                  <a:pt x="6062132" y="4051299"/>
                </a:lnTo>
                <a:lnTo>
                  <a:pt x="3064934" y="4051299"/>
                </a:lnTo>
                <a:close/>
                <a:moveTo>
                  <a:pt x="0" y="2057400"/>
                </a:moveTo>
                <a:lnTo>
                  <a:pt x="2997200" y="2057400"/>
                </a:lnTo>
                <a:lnTo>
                  <a:pt x="2997200" y="4051299"/>
                </a:lnTo>
                <a:lnTo>
                  <a:pt x="0" y="4051299"/>
                </a:lnTo>
                <a:close/>
                <a:moveTo>
                  <a:pt x="9194799" y="0"/>
                </a:moveTo>
                <a:lnTo>
                  <a:pt x="12191999" y="0"/>
                </a:lnTo>
                <a:lnTo>
                  <a:pt x="12191999" y="1993900"/>
                </a:lnTo>
                <a:lnTo>
                  <a:pt x="9194799" y="1993900"/>
                </a:lnTo>
                <a:close/>
                <a:moveTo>
                  <a:pt x="6129865" y="0"/>
                </a:moveTo>
                <a:lnTo>
                  <a:pt x="9127065" y="0"/>
                </a:lnTo>
                <a:lnTo>
                  <a:pt x="9127065" y="1993900"/>
                </a:lnTo>
                <a:lnTo>
                  <a:pt x="6129865" y="1993900"/>
                </a:lnTo>
                <a:close/>
                <a:moveTo>
                  <a:pt x="3064934" y="0"/>
                </a:moveTo>
                <a:lnTo>
                  <a:pt x="6062132" y="0"/>
                </a:lnTo>
                <a:lnTo>
                  <a:pt x="6062132" y="1993900"/>
                </a:lnTo>
                <a:lnTo>
                  <a:pt x="3064934" y="1993900"/>
                </a:lnTo>
                <a:close/>
                <a:moveTo>
                  <a:pt x="1" y="0"/>
                </a:moveTo>
                <a:lnTo>
                  <a:pt x="2997201" y="0"/>
                </a:lnTo>
                <a:lnTo>
                  <a:pt x="2997201" y="1993900"/>
                </a:lnTo>
                <a:lnTo>
                  <a:pt x="1" y="1993900"/>
                </a:lnTo>
                <a:close/>
              </a:path>
            </a:pathLst>
          </a:custGeom>
          <a:solidFill>
            <a:schemeClr val="bg1">
              <a:lumMod val="95000"/>
            </a:schemeClr>
          </a:solidFill>
        </p:spPr>
        <p:txBody>
          <a:bodyPr vert="horz" wrap="square" lIns="91440" tIns="45720" rIns="91440" bIns="45720" rtlCol="0">
            <a:no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33678146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6">
            <a:extLst>
              <a:ext uri="{FF2B5EF4-FFF2-40B4-BE49-F238E27FC236}">
                <a16:creationId xmlns:a16="http://schemas.microsoft.com/office/drawing/2014/main" id="{18957288-25D1-4D25-BECD-5A2E6A888185}"/>
              </a:ext>
            </a:extLst>
          </p:cNvPr>
          <p:cNvSpPr>
            <a:spLocks noGrp="1"/>
          </p:cNvSpPr>
          <p:nvPr>
            <p:ph type="pic" sz="quarter" idx="13"/>
          </p:nvPr>
        </p:nvSpPr>
        <p:spPr>
          <a:xfrm>
            <a:off x="371475" y="260350"/>
            <a:ext cx="4492625"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5" name="Picture Placeholder 6">
            <a:extLst>
              <a:ext uri="{FF2B5EF4-FFF2-40B4-BE49-F238E27FC236}">
                <a16:creationId xmlns:a16="http://schemas.microsoft.com/office/drawing/2014/main" id="{D9C7DFC2-3A77-4761-A9AF-98963C5CCA07}"/>
              </a:ext>
            </a:extLst>
          </p:cNvPr>
          <p:cNvSpPr>
            <a:spLocks noGrp="1"/>
          </p:cNvSpPr>
          <p:nvPr>
            <p:ph type="pic" sz="quarter" idx="14"/>
          </p:nvPr>
        </p:nvSpPr>
        <p:spPr>
          <a:xfrm>
            <a:off x="4981575" y="260350"/>
            <a:ext cx="2740025"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6" name="Picture Placeholder 6">
            <a:extLst>
              <a:ext uri="{FF2B5EF4-FFF2-40B4-BE49-F238E27FC236}">
                <a16:creationId xmlns:a16="http://schemas.microsoft.com/office/drawing/2014/main" id="{3F6FD22A-5FDA-45EC-BE49-3C0E30A397B0}"/>
              </a:ext>
            </a:extLst>
          </p:cNvPr>
          <p:cNvSpPr>
            <a:spLocks noGrp="1"/>
          </p:cNvSpPr>
          <p:nvPr>
            <p:ph type="pic" sz="quarter" idx="15"/>
          </p:nvPr>
        </p:nvSpPr>
        <p:spPr>
          <a:xfrm>
            <a:off x="7839076" y="260350"/>
            <a:ext cx="4052888" cy="380365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7" name="Picture Placeholder 6">
            <a:extLst>
              <a:ext uri="{FF2B5EF4-FFF2-40B4-BE49-F238E27FC236}">
                <a16:creationId xmlns:a16="http://schemas.microsoft.com/office/drawing/2014/main" id="{B64BDA74-9644-41EB-984D-939D27B60F3F}"/>
              </a:ext>
            </a:extLst>
          </p:cNvPr>
          <p:cNvSpPr>
            <a:spLocks noGrp="1"/>
          </p:cNvSpPr>
          <p:nvPr>
            <p:ph type="pic" sz="quarter" idx="16"/>
          </p:nvPr>
        </p:nvSpPr>
        <p:spPr>
          <a:xfrm>
            <a:off x="7839076" y="4165600"/>
            <a:ext cx="4052888" cy="239553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1234841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a:extLst>
              <a:ext uri="{FF2B5EF4-FFF2-40B4-BE49-F238E27FC236}">
                <a16:creationId xmlns:a16="http://schemas.microsoft.com/office/drawing/2014/main" id="{18957288-25D1-4D25-BECD-5A2E6A888185}"/>
              </a:ext>
            </a:extLst>
          </p:cNvPr>
          <p:cNvSpPr>
            <a:spLocks noGrp="1"/>
          </p:cNvSpPr>
          <p:nvPr>
            <p:ph type="pic" sz="quarter" idx="13"/>
          </p:nvPr>
        </p:nvSpPr>
        <p:spPr>
          <a:xfrm>
            <a:off x="0" y="1233488"/>
            <a:ext cx="12192001" cy="4391024"/>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grpSp>
        <p:nvGrpSpPr>
          <p:cNvPr id="2" name="Group 1">
            <a:extLst>
              <a:ext uri="{FF2B5EF4-FFF2-40B4-BE49-F238E27FC236}">
                <a16:creationId xmlns:a16="http://schemas.microsoft.com/office/drawing/2014/main" id="{18F30468-CC2E-4430-88DD-81D548B988FA}"/>
              </a:ext>
            </a:extLst>
          </p:cNvPr>
          <p:cNvGrpSpPr/>
          <p:nvPr userDrawn="1"/>
        </p:nvGrpSpPr>
        <p:grpSpPr>
          <a:xfrm>
            <a:off x="371474" y="260350"/>
            <a:ext cx="644525" cy="973138"/>
            <a:chOff x="371475" y="671713"/>
            <a:chExt cx="496540" cy="836738"/>
          </a:xfrm>
        </p:grpSpPr>
        <p:sp>
          <p:nvSpPr>
            <p:cNvPr id="8" name="Rectangle 7">
              <a:extLst>
                <a:ext uri="{FF2B5EF4-FFF2-40B4-BE49-F238E27FC236}">
                  <a16:creationId xmlns:a16="http://schemas.microsoft.com/office/drawing/2014/main" id="{BF6F92E0-2218-46A5-A183-84468D9B72A2}"/>
                </a:ext>
              </a:extLst>
            </p:cNvPr>
            <p:cNvSpPr/>
            <p:nvPr userDrawn="1"/>
          </p:nvSpPr>
          <p:spPr>
            <a:xfrm>
              <a:off x="371475" y="1011911"/>
              <a:ext cx="496540" cy="4965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9B476586-864B-4C72-91AF-8CF8796C6DE8}"/>
                </a:ext>
              </a:extLst>
            </p:cNvPr>
            <p:cNvSpPr/>
            <p:nvPr userDrawn="1"/>
          </p:nvSpPr>
          <p:spPr>
            <a:xfrm>
              <a:off x="620587" y="671713"/>
              <a:ext cx="247428" cy="2474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0" name="Rectangle 9">
            <a:extLst>
              <a:ext uri="{FF2B5EF4-FFF2-40B4-BE49-F238E27FC236}">
                <a16:creationId xmlns:a16="http://schemas.microsoft.com/office/drawing/2014/main" id="{38B3D026-83A3-4D78-8B11-A20A6F47170C}"/>
              </a:ext>
            </a:extLst>
          </p:cNvPr>
          <p:cNvSpPr/>
          <p:nvPr userDrawn="1"/>
        </p:nvSpPr>
        <p:spPr>
          <a:xfrm>
            <a:off x="10795001" y="5642462"/>
            <a:ext cx="1397000" cy="12155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2793648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9171FC10-F7C3-4841-A705-B83FDE093009}"/>
              </a:ext>
            </a:extLst>
          </p:cNvPr>
          <p:cNvSpPr/>
          <p:nvPr userDrawn="1"/>
        </p:nvSpPr>
        <p:spPr>
          <a:xfrm>
            <a:off x="9398000" y="0"/>
            <a:ext cx="279399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a:extLst>
              <a:ext uri="{FF2B5EF4-FFF2-40B4-BE49-F238E27FC236}">
                <a16:creationId xmlns:a16="http://schemas.microsoft.com/office/drawing/2014/main" id="{18957288-25D1-4D25-BECD-5A2E6A888185}"/>
              </a:ext>
            </a:extLst>
          </p:cNvPr>
          <p:cNvSpPr>
            <a:spLocks noGrp="1"/>
          </p:cNvSpPr>
          <p:nvPr>
            <p:ph type="pic" sz="quarter" idx="13"/>
          </p:nvPr>
        </p:nvSpPr>
        <p:spPr>
          <a:xfrm>
            <a:off x="0" y="260350"/>
            <a:ext cx="11891963"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42539220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BA5B3-8B1C-4C1C-B4EB-C9A8AC24AEDE}"/>
              </a:ext>
            </a:extLst>
          </p:cNvPr>
          <p:cNvSpPr>
            <a:spLocks noGrp="1"/>
          </p:cNvSpPr>
          <p:nvPr>
            <p:ph type="title"/>
          </p:nvPr>
        </p:nvSpPr>
        <p:spPr>
          <a:xfrm>
            <a:off x="371475" y="260351"/>
            <a:ext cx="11520487" cy="755649"/>
          </a:xfrm>
        </p:spPr>
        <p:txBody>
          <a:bodyPr/>
          <a:lstStyle/>
          <a:p>
            <a:r>
              <a:rPr lang="en-US"/>
              <a:t>Click to edit Master title style</a:t>
            </a:r>
            <a:endParaRPr lang="en-US" dirty="0"/>
          </a:p>
        </p:txBody>
      </p:sp>
      <p:sp>
        <p:nvSpPr>
          <p:cNvPr id="9" name="Slide Number Placeholder 8">
            <a:extLst>
              <a:ext uri="{FF2B5EF4-FFF2-40B4-BE49-F238E27FC236}">
                <a16:creationId xmlns:a16="http://schemas.microsoft.com/office/drawing/2014/main" id="{6B54C622-8EF1-4AE4-AB25-19D71A5C547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39EF0319-0CF7-4AB8-BE69-FEE9B6C298FE}"/>
              </a:ext>
            </a:extLst>
          </p:cNvPr>
          <p:cNvSpPr>
            <a:spLocks noGrp="1"/>
          </p:cNvSpPr>
          <p:nvPr>
            <p:ph type="pic" sz="quarter" idx="13"/>
          </p:nvPr>
        </p:nvSpPr>
        <p:spPr>
          <a:xfrm>
            <a:off x="371475" y="1233488"/>
            <a:ext cx="2466000" cy="49672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7" name="Rectangle 6">
            <a:extLst>
              <a:ext uri="{FF2B5EF4-FFF2-40B4-BE49-F238E27FC236}">
                <a16:creationId xmlns:a16="http://schemas.microsoft.com/office/drawing/2014/main" id="{02FAA6CD-8686-4F0E-9F34-3D74AC34027E}"/>
              </a:ext>
            </a:extLst>
          </p:cNvPr>
          <p:cNvSpPr/>
          <p:nvPr userDrawn="1"/>
        </p:nvSpPr>
        <p:spPr>
          <a:xfrm>
            <a:off x="2892285" y="1233488"/>
            <a:ext cx="3210339"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9DA658D4-2F70-44A3-A7C3-BF6A1D7BE2A9}"/>
              </a:ext>
            </a:extLst>
          </p:cNvPr>
          <p:cNvSpPr>
            <a:spLocks noGrp="1"/>
          </p:cNvSpPr>
          <p:nvPr>
            <p:ph type="body" idx="1"/>
          </p:nvPr>
        </p:nvSpPr>
        <p:spPr>
          <a:xfrm>
            <a:off x="3004445" y="1330963"/>
            <a:ext cx="2986019" cy="1076636"/>
          </a:xfrm>
        </p:spPr>
        <p:txBody>
          <a:bodyPr anchor="ct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Rectangle 9">
            <a:extLst>
              <a:ext uri="{FF2B5EF4-FFF2-40B4-BE49-F238E27FC236}">
                <a16:creationId xmlns:a16="http://schemas.microsoft.com/office/drawing/2014/main" id="{735AFBAA-25FF-494A-937E-3DFC5F737803}"/>
              </a:ext>
            </a:extLst>
          </p:cNvPr>
          <p:cNvSpPr/>
          <p:nvPr userDrawn="1"/>
        </p:nvSpPr>
        <p:spPr>
          <a:xfrm>
            <a:off x="2892284" y="2542916"/>
            <a:ext cx="3210339" cy="3657859"/>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CDF57B0C-62A3-4053-936D-9841C7D76D8B}"/>
              </a:ext>
            </a:extLst>
          </p:cNvPr>
          <p:cNvSpPr>
            <a:spLocks noGrp="1"/>
          </p:cNvSpPr>
          <p:nvPr>
            <p:ph sz="half" idx="2"/>
          </p:nvPr>
        </p:nvSpPr>
        <p:spPr>
          <a:xfrm>
            <a:off x="3004445" y="2623930"/>
            <a:ext cx="2986019" cy="344888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a:extLst>
              <a:ext uri="{FF2B5EF4-FFF2-40B4-BE49-F238E27FC236}">
                <a16:creationId xmlns:a16="http://schemas.microsoft.com/office/drawing/2014/main" id="{F36B08A9-4F2C-4D72-A755-CBF0DAD5A4FC}"/>
              </a:ext>
            </a:extLst>
          </p:cNvPr>
          <p:cNvSpPr>
            <a:spLocks noGrp="1"/>
          </p:cNvSpPr>
          <p:nvPr>
            <p:ph type="pic" sz="quarter" idx="14"/>
          </p:nvPr>
        </p:nvSpPr>
        <p:spPr>
          <a:xfrm>
            <a:off x="6151738" y="1233487"/>
            <a:ext cx="2464907" cy="49672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2" name="Rectangle 11">
            <a:extLst>
              <a:ext uri="{FF2B5EF4-FFF2-40B4-BE49-F238E27FC236}">
                <a16:creationId xmlns:a16="http://schemas.microsoft.com/office/drawing/2014/main" id="{7CD8F79B-BFE6-4B3E-8853-5C61FDFF46D9}"/>
              </a:ext>
            </a:extLst>
          </p:cNvPr>
          <p:cNvSpPr/>
          <p:nvPr userDrawn="1"/>
        </p:nvSpPr>
        <p:spPr>
          <a:xfrm>
            <a:off x="8673131" y="1233488"/>
            <a:ext cx="3210339"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ectangle 12">
            <a:extLst>
              <a:ext uri="{FF2B5EF4-FFF2-40B4-BE49-F238E27FC236}">
                <a16:creationId xmlns:a16="http://schemas.microsoft.com/office/drawing/2014/main" id="{33B3569E-E4EC-433C-AFDA-E50961675D8F}"/>
              </a:ext>
            </a:extLst>
          </p:cNvPr>
          <p:cNvSpPr/>
          <p:nvPr userDrawn="1"/>
        </p:nvSpPr>
        <p:spPr>
          <a:xfrm>
            <a:off x="8673130" y="2542916"/>
            <a:ext cx="3210339" cy="3657859"/>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BA2A6524-3EAC-4E27-BF8E-8F87E480F902}"/>
              </a:ext>
            </a:extLst>
          </p:cNvPr>
          <p:cNvSpPr>
            <a:spLocks noGrp="1"/>
          </p:cNvSpPr>
          <p:nvPr>
            <p:ph type="body" sz="quarter" idx="3"/>
          </p:nvPr>
        </p:nvSpPr>
        <p:spPr>
          <a:xfrm>
            <a:off x="8786099" y="1333189"/>
            <a:ext cx="2984400" cy="1074410"/>
          </a:xfrm>
        </p:spPr>
        <p:txBody>
          <a:bodyPr anchor="ct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B94EC-1786-4ACB-B9A8-28216C7AB699}"/>
              </a:ext>
            </a:extLst>
          </p:cNvPr>
          <p:cNvSpPr>
            <a:spLocks noGrp="1"/>
          </p:cNvSpPr>
          <p:nvPr>
            <p:ph sz="quarter" idx="4"/>
          </p:nvPr>
        </p:nvSpPr>
        <p:spPr>
          <a:xfrm>
            <a:off x="8786099" y="2623930"/>
            <a:ext cx="2984400" cy="3448881"/>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15806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0CE26C-A8CF-4DC0-9913-86FF0ED87623}"/>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7" name="Date Placeholder 6">
            <a:extLst>
              <a:ext uri="{FF2B5EF4-FFF2-40B4-BE49-F238E27FC236}">
                <a16:creationId xmlns:a16="http://schemas.microsoft.com/office/drawing/2014/main" id="{15DD4FC6-591F-4220-A331-724C4FE41E93}"/>
              </a:ext>
            </a:extLst>
          </p:cNvPr>
          <p:cNvSpPr>
            <a:spLocks noGrp="1"/>
          </p:cNvSpPr>
          <p:nvPr>
            <p:ph type="dt" sz="half" idx="10"/>
          </p:nvPr>
        </p:nvSpPr>
        <p:spPr/>
        <p:txBody>
          <a:bodyPr/>
          <a:lstStyle/>
          <a:p>
            <a:r>
              <a:rPr lang="en-US" dirty="0"/>
              <a:t>8/06/20XX</a:t>
            </a:r>
          </a:p>
        </p:txBody>
      </p:sp>
      <p:sp>
        <p:nvSpPr>
          <p:cNvPr id="8" name="Footer Placeholder 7">
            <a:extLst>
              <a:ext uri="{FF2B5EF4-FFF2-40B4-BE49-F238E27FC236}">
                <a16:creationId xmlns:a16="http://schemas.microsoft.com/office/drawing/2014/main" id="{A1506146-DCCA-4419-9FC3-7F33AEABA41D}"/>
              </a:ext>
            </a:extLst>
          </p:cNvPr>
          <p:cNvSpPr>
            <a:spLocks noGrp="1"/>
          </p:cNvSpPr>
          <p:nvPr>
            <p:ph type="ftr" sz="quarter" idx="11"/>
          </p:nvPr>
        </p:nvSpPr>
        <p:spPr/>
        <p:txBody>
          <a:bodyPr/>
          <a:lstStyle/>
          <a:p>
            <a:r>
              <a:rPr lang="en-US" dirty="0"/>
              <a:t>PITCH DECK</a:t>
            </a:r>
          </a:p>
        </p:txBody>
      </p:sp>
      <p:sp>
        <p:nvSpPr>
          <p:cNvPr id="9" name="Slide Number Placeholder 8">
            <a:extLst>
              <a:ext uri="{FF2B5EF4-FFF2-40B4-BE49-F238E27FC236}">
                <a16:creationId xmlns:a16="http://schemas.microsoft.com/office/drawing/2014/main" id="{4BDEDAF2-5575-4164-9610-7906C2033591}"/>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35" name="Text Placeholder 14">
            <a:extLst>
              <a:ext uri="{FF2B5EF4-FFF2-40B4-BE49-F238E27FC236}">
                <a16:creationId xmlns:a16="http://schemas.microsoft.com/office/drawing/2014/main" id="{0C598512-93DF-4C00-A3BC-4CFF184217A6}"/>
              </a:ext>
            </a:extLst>
          </p:cNvPr>
          <p:cNvSpPr>
            <a:spLocks noGrp="1"/>
          </p:cNvSpPr>
          <p:nvPr>
            <p:ph type="body" sz="quarter" idx="27" hasCustomPrompt="1"/>
          </p:nvPr>
        </p:nvSpPr>
        <p:spPr>
          <a:xfrm>
            <a:off x="620484" y="3639417"/>
            <a:ext cx="2383764" cy="365125"/>
          </a:xfrm>
          <a:prstGeom prst="rect">
            <a:avLst/>
          </a:prstGeom>
        </p:spPr>
        <p:txBody>
          <a:bodyPr/>
          <a:lstStyle>
            <a:lvl1pPr marL="0" indent="0" algn="ctr">
              <a:buNone/>
              <a:defRPr sz="1600" cap="all" spc="200" baseline="0">
                <a:solidFill>
                  <a:schemeClr val="accent5"/>
                </a:solidFill>
                <a:latin typeface="+mj-lt"/>
                <a:cs typeface="Posterama" panose="020B0504020200020000" pitchFamily="34" charset="0"/>
              </a:defRPr>
            </a:lvl1pPr>
          </a:lstStyle>
          <a:p>
            <a:pPr lvl="0"/>
            <a:r>
              <a:rPr lang="en-US" dirty="0"/>
              <a:t>Click to add title</a:t>
            </a:r>
          </a:p>
        </p:txBody>
      </p:sp>
      <p:sp>
        <p:nvSpPr>
          <p:cNvPr id="36" name="Text Placeholder 14">
            <a:extLst>
              <a:ext uri="{FF2B5EF4-FFF2-40B4-BE49-F238E27FC236}">
                <a16:creationId xmlns:a16="http://schemas.microsoft.com/office/drawing/2014/main" id="{9AFC7B8A-881F-4E97-91D4-F41DFA6D8F8E}"/>
              </a:ext>
            </a:extLst>
          </p:cNvPr>
          <p:cNvSpPr>
            <a:spLocks noGrp="1"/>
          </p:cNvSpPr>
          <p:nvPr>
            <p:ph type="body" sz="quarter" idx="28" hasCustomPrompt="1"/>
          </p:nvPr>
        </p:nvSpPr>
        <p:spPr>
          <a:xfrm>
            <a:off x="620484" y="3965866"/>
            <a:ext cx="2383764" cy="1126085"/>
          </a:xfrm>
          <a:prstGeom prst="rect">
            <a:avLst/>
          </a:prstGeom>
        </p:spPr>
        <p:txBody>
          <a:bodyPr/>
          <a:lstStyle>
            <a:lvl1pPr marL="0" indent="0" algn="ctr">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37" name="Text Placeholder 14">
            <a:extLst>
              <a:ext uri="{FF2B5EF4-FFF2-40B4-BE49-F238E27FC236}">
                <a16:creationId xmlns:a16="http://schemas.microsoft.com/office/drawing/2014/main" id="{77B10018-89A9-49C8-8DCE-621EF9328C63}"/>
              </a:ext>
            </a:extLst>
          </p:cNvPr>
          <p:cNvSpPr>
            <a:spLocks noGrp="1"/>
          </p:cNvSpPr>
          <p:nvPr>
            <p:ph type="body" sz="quarter" idx="15" hasCustomPrompt="1"/>
          </p:nvPr>
        </p:nvSpPr>
        <p:spPr>
          <a:xfrm>
            <a:off x="3478982" y="3969554"/>
            <a:ext cx="2383764" cy="1126085"/>
          </a:xfrm>
          <a:prstGeom prst="rect">
            <a:avLst/>
          </a:prstGeom>
        </p:spPr>
        <p:txBody>
          <a:bodyPr/>
          <a:lstStyle>
            <a:lvl1pPr marL="0" indent="0" algn="ctr">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38" name="Text Placeholder 14">
            <a:extLst>
              <a:ext uri="{FF2B5EF4-FFF2-40B4-BE49-F238E27FC236}">
                <a16:creationId xmlns:a16="http://schemas.microsoft.com/office/drawing/2014/main" id="{342C0572-2FB8-4C18-AD74-75A165321342}"/>
              </a:ext>
            </a:extLst>
          </p:cNvPr>
          <p:cNvSpPr>
            <a:spLocks noGrp="1"/>
          </p:cNvSpPr>
          <p:nvPr>
            <p:ph type="body" sz="quarter" idx="17" hasCustomPrompt="1"/>
          </p:nvPr>
        </p:nvSpPr>
        <p:spPr>
          <a:xfrm>
            <a:off x="6337478" y="3953422"/>
            <a:ext cx="2383765" cy="1126085"/>
          </a:xfrm>
          <a:prstGeom prst="rect">
            <a:avLst/>
          </a:prstGeom>
        </p:spPr>
        <p:txBody>
          <a:bodyPr/>
          <a:lstStyle>
            <a:lvl1pPr marL="0" indent="0" algn="ctr">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39" name="Text Placeholder 14">
            <a:extLst>
              <a:ext uri="{FF2B5EF4-FFF2-40B4-BE49-F238E27FC236}">
                <a16:creationId xmlns:a16="http://schemas.microsoft.com/office/drawing/2014/main" id="{3495EE04-F172-4AD4-8FE7-4A03B1CE4F82}"/>
              </a:ext>
            </a:extLst>
          </p:cNvPr>
          <p:cNvSpPr>
            <a:spLocks noGrp="1"/>
          </p:cNvSpPr>
          <p:nvPr>
            <p:ph type="body" sz="quarter" idx="19" hasCustomPrompt="1"/>
          </p:nvPr>
        </p:nvSpPr>
        <p:spPr>
          <a:xfrm>
            <a:off x="9188445" y="3953422"/>
            <a:ext cx="2383765" cy="1126085"/>
          </a:xfrm>
          <a:prstGeom prst="rect">
            <a:avLst/>
          </a:prstGeom>
        </p:spPr>
        <p:txBody>
          <a:bodyPr/>
          <a:lstStyle>
            <a:lvl1pPr marL="0" indent="0" algn="ctr">
              <a:lnSpc>
                <a:spcPct val="114000"/>
              </a:lnSpc>
              <a:spcBef>
                <a:spcPts val="0"/>
              </a:spcBef>
              <a:buNone/>
              <a:defRPr sz="1400" cap="none" spc="0" baseline="0">
                <a:solidFill>
                  <a:schemeClr val="bg1"/>
                </a:solidFill>
                <a:latin typeface="+mn-lt"/>
              </a:defRPr>
            </a:lvl1pPr>
          </a:lstStyle>
          <a:p>
            <a:pPr lvl="0"/>
            <a:r>
              <a:rPr lang="en-US"/>
              <a:t>Click to add text</a:t>
            </a:r>
          </a:p>
        </p:txBody>
      </p:sp>
      <p:sp>
        <p:nvSpPr>
          <p:cNvPr id="40" name="Text Placeholder 14">
            <a:extLst>
              <a:ext uri="{FF2B5EF4-FFF2-40B4-BE49-F238E27FC236}">
                <a16:creationId xmlns:a16="http://schemas.microsoft.com/office/drawing/2014/main" id="{F23ABA12-4A7C-42A2-9A8E-9E7F1A2BB230}"/>
              </a:ext>
            </a:extLst>
          </p:cNvPr>
          <p:cNvSpPr>
            <a:spLocks noGrp="1"/>
          </p:cNvSpPr>
          <p:nvPr>
            <p:ph type="body" sz="quarter" idx="29" hasCustomPrompt="1"/>
          </p:nvPr>
        </p:nvSpPr>
        <p:spPr>
          <a:xfrm>
            <a:off x="3419503" y="3639417"/>
            <a:ext cx="2502719" cy="365125"/>
          </a:xfrm>
          <a:prstGeom prst="rect">
            <a:avLst/>
          </a:prstGeom>
        </p:spPr>
        <p:txBody>
          <a:bodyPr/>
          <a:lstStyle>
            <a:lvl1pPr marL="0" indent="0" algn="ctr">
              <a:buNone/>
              <a:defRPr sz="1600" cap="all" spc="200" baseline="0">
                <a:solidFill>
                  <a:schemeClr val="accent5"/>
                </a:solidFill>
                <a:latin typeface="+mj-lt"/>
                <a:cs typeface="Posterama" panose="020B0504020200020000" pitchFamily="34" charset="0"/>
              </a:defRPr>
            </a:lvl1pPr>
          </a:lstStyle>
          <a:p>
            <a:pPr lvl="0"/>
            <a:r>
              <a:rPr lang="en-US" dirty="0"/>
              <a:t>Click to add title</a:t>
            </a:r>
          </a:p>
        </p:txBody>
      </p:sp>
      <p:sp>
        <p:nvSpPr>
          <p:cNvPr id="41" name="Text Placeholder 14">
            <a:extLst>
              <a:ext uri="{FF2B5EF4-FFF2-40B4-BE49-F238E27FC236}">
                <a16:creationId xmlns:a16="http://schemas.microsoft.com/office/drawing/2014/main" id="{1E11CB21-11BD-400A-BC43-71A9AFA9282B}"/>
              </a:ext>
            </a:extLst>
          </p:cNvPr>
          <p:cNvSpPr>
            <a:spLocks noGrp="1"/>
          </p:cNvSpPr>
          <p:nvPr>
            <p:ph type="body" sz="quarter" idx="30" hasCustomPrompt="1"/>
          </p:nvPr>
        </p:nvSpPr>
        <p:spPr>
          <a:xfrm>
            <a:off x="6337478" y="3639417"/>
            <a:ext cx="2383765" cy="365125"/>
          </a:xfrm>
          <a:prstGeom prst="rect">
            <a:avLst/>
          </a:prstGeom>
        </p:spPr>
        <p:txBody>
          <a:bodyPr/>
          <a:lstStyle>
            <a:lvl1pPr marL="0" indent="0" algn="ctr">
              <a:buNone/>
              <a:defRPr sz="1600" cap="all" spc="200" baseline="0">
                <a:solidFill>
                  <a:schemeClr val="accent5"/>
                </a:solidFill>
                <a:latin typeface="+mj-lt"/>
                <a:cs typeface="Posterama" panose="020B0504020200020000" pitchFamily="34" charset="0"/>
              </a:defRPr>
            </a:lvl1pPr>
          </a:lstStyle>
          <a:p>
            <a:pPr lvl="0"/>
            <a:r>
              <a:rPr lang="en-US" dirty="0"/>
              <a:t>Click to add title</a:t>
            </a:r>
          </a:p>
        </p:txBody>
      </p:sp>
      <p:sp>
        <p:nvSpPr>
          <p:cNvPr id="42" name="Text Placeholder 14">
            <a:extLst>
              <a:ext uri="{FF2B5EF4-FFF2-40B4-BE49-F238E27FC236}">
                <a16:creationId xmlns:a16="http://schemas.microsoft.com/office/drawing/2014/main" id="{02DE0CA8-2A1F-49D8-B9B6-BF353B9808C6}"/>
              </a:ext>
            </a:extLst>
          </p:cNvPr>
          <p:cNvSpPr>
            <a:spLocks noGrp="1"/>
          </p:cNvSpPr>
          <p:nvPr>
            <p:ph type="body" sz="quarter" idx="31" hasCustomPrompt="1"/>
          </p:nvPr>
        </p:nvSpPr>
        <p:spPr>
          <a:xfrm>
            <a:off x="9188445" y="3639417"/>
            <a:ext cx="2383765" cy="365125"/>
          </a:xfrm>
          <a:prstGeom prst="rect">
            <a:avLst/>
          </a:prstGeom>
        </p:spPr>
        <p:txBody>
          <a:bodyPr/>
          <a:lstStyle>
            <a:lvl1pPr marL="0" indent="0" algn="ctr">
              <a:buNone/>
              <a:defRPr sz="1600" cap="all" spc="200" baseline="0">
                <a:solidFill>
                  <a:schemeClr val="accent5"/>
                </a:solidFill>
                <a:latin typeface="+mj-lt"/>
                <a:cs typeface="Posterama" panose="020B0504020200020000" pitchFamily="34" charset="0"/>
              </a:defRPr>
            </a:lvl1pPr>
          </a:lstStyle>
          <a:p>
            <a:pPr lvl="0"/>
            <a:r>
              <a:rPr lang="en-US" dirty="0"/>
              <a:t>Click to add title</a:t>
            </a:r>
          </a:p>
        </p:txBody>
      </p:sp>
      <p:sp>
        <p:nvSpPr>
          <p:cNvPr id="2" name="Title 1">
            <a:extLst>
              <a:ext uri="{FF2B5EF4-FFF2-40B4-BE49-F238E27FC236}">
                <a16:creationId xmlns:a16="http://schemas.microsoft.com/office/drawing/2014/main" id="{D55D3DD0-ED40-47C1-B841-046E1D918B22}"/>
              </a:ext>
            </a:extLst>
          </p:cNvPr>
          <p:cNvSpPr>
            <a:spLocks noGrp="1"/>
          </p:cNvSpPr>
          <p:nvPr>
            <p:ph type="title" hasCustomPrompt="1"/>
          </p:nvPr>
        </p:nvSpPr>
        <p:spPr>
          <a:xfrm>
            <a:off x="2452697" y="1581912"/>
            <a:ext cx="7286605" cy="634323"/>
          </a:xfrm>
        </p:spPr>
        <p:txBody>
          <a:bodyPr>
            <a:normAutofit/>
          </a:bodyPr>
          <a:lstStyle>
            <a:lvl1pPr algn="ctr">
              <a:lnSpc>
                <a:spcPct val="125000"/>
              </a:lnSpc>
              <a:defRPr sz="2800">
                <a:ln w="19050">
                  <a:solidFill>
                    <a:schemeClr val="bg1"/>
                  </a:solidFill>
                </a:ln>
              </a:defRPr>
            </a:lvl1pPr>
          </a:lstStyle>
          <a:p>
            <a:r>
              <a:rPr lang="en-US" dirty="0"/>
              <a:t>Click to add title</a:t>
            </a:r>
          </a:p>
        </p:txBody>
      </p:sp>
      <p:sp>
        <p:nvSpPr>
          <p:cNvPr id="4" name="Picture Placeholder 3">
            <a:extLst>
              <a:ext uri="{FF2B5EF4-FFF2-40B4-BE49-F238E27FC236}">
                <a16:creationId xmlns:a16="http://schemas.microsoft.com/office/drawing/2014/main" id="{23C97099-E767-429A-80C6-731FB9D295F4}"/>
              </a:ext>
            </a:extLst>
          </p:cNvPr>
          <p:cNvSpPr>
            <a:spLocks noGrp="1"/>
          </p:cNvSpPr>
          <p:nvPr>
            <p:ph type="pic" sz="quarter" idx="32"/>
          </p:nvPr>
        </p:nvSpPr>
        <p:spPr>
          <a:xfrm>
            <a:off x="1510614" y="2847098"/>
            <a:ext cx="603504" cy="603504"/>
          </a:xfrm>
        </p:spPr>
        <p:txBody>
          <a:bodyPr anchor="ctr">
            <a:normAutofit/>
          </a:bodyPr>
          <a:lstStyle>
            <a:lvl1pPr marL="0" indent="0" algn="ctr">
              <a:buNone/>
              <a:defRPr sz="900">
                <a:solidFill>
                  <a:schemeClr val="bg1"/>
                </a:solidFill>
              </a:defRPr>
            </a:lvl1pPr>
          </a:lstStyle>
          <a:p>
            <a:r>
              <a:rPr lang="en-US"/>
              <a:t>Click icon to add picture</a:t>
            </a:r>
            <a:endParaRPr lang="en-US" dirty="0"/>
          </a:p>
        </p:txBody>
      </p:sp>
      <p:sp>
        <p:nvSpPr>
          <p:cNvPr id="22" name="Picture Placeholder 3">
            <a:extLst>
              <a:ext uri="{FF2B5EF4-FFF2-40B4-BE49-F238E27FC236}">
                <a16:creationId xmlns:a16="http://schemas.microsoft.com/office/drawing/2014/main" id="{E2E22B87-E0E3-4234-B4FA-C9FC97DEDCB3}"/>
              </a:ext>
            </a:extLst>
          </p:cNvPr>
          <p:cNvSpPr>
            <a:spLocks noGrp="1"/>
          </p:cNvSpPr>
          <p:nvPr>
            <p:ph type="pic" sz="quarter" idx="33"/>
          </p:nvPr>
        </p:nvSpPr>
        <p:spPr>
          <a:xfrm>
            <a:off x="4369110" y="2847098"/>
            <a:ext cx="603504" cy="603504"/>
          </a:xfrm>
        </p:spPr>
        <p:txBody>
          <a:bodyPr anchor="ctr">
            <a:normAutofit/>
          </a:bodyPr>
          <a:lstStyle>
            <a:lvl1pPr marL="0" indent="0" algn="ctr">
              <a:buNone/>
              <a:defRPr sz="900">
                <a:solidFill>
                  <a:schemeClr val="bg1"/>
                </a:solidFill>
              </a:defRPr>
            </a:lvl1pPr>
          </a:lstStyle>
          <a:p>
            <a:r>
              <a:rPr lang="en-US"/>
              <a:t>Click icon to add picture</a:t>
            </a:r>
            <a:endParaRPr lang="en-US" dirty="0"/>
          </a:p>
        </p:txBody>
      </p:sp>
      <p:sp>
        <p:nvSpPr>
          <p:cNvPr id="24" name="Picture Placeholder 3">
            <a:extLst>
              <a:ext uri="{FF2B5EF4-FFF2-40B4-BE49-F238E27FC236}">
                <a16:creationId xmlns:a16="http://schemas.microsoft.com/office/drawing/2014/main" id="{8EF1B794-5E10-4558-B229-0D8F5895CCAE}"/>
              </a:ext>
            </a:extLst>
          </p:cNvPr>
          <p:cNvSpPr>
            <a:spLocks noGrp="1"/>
          </p:cNvSpPr>
          <p:nvPr>
            <p:ph type="pic" sz="quarter" idx="34"/>
          </p:nvPr>
        </p:nvSpPr>
        <p:spPr>
          <a:xfrm>
            <a:off x="7227608" y="2847098"/>
            <a:ext cx="603504" cy="603504"/>
          </a:xfrm>
        </p:spPr>
        <p:txBody>
          <a:bodyPr anchor="ctr">
            <a:normAutofit/>
          </a:bodyPr>
          <a:lstStyle>
            <a:lvl1pPr marL="0" indent="0" algn="ctr">
              <a:buNone/>
              <a:defRPr sz="900">
                <a:solidFill>
                  <a:schemeClr val="bg1"/>
                </a:solidFill>
              </a:defRPr>
            </a:lvl1pPr>
          </a:lstStyle>
          <a:p>
            <a:r>
              <a:rPr lang="en-US"/>
              <a:t>Click icon to add picture</a:t>
            </a:r>
            <a:endParaRPr lang="en-US" dirty="0"/>
          </a:p>
        </p:txBody>
      </p:sp>
      <p:sp>
        <p:nvSpPr>
          <p:cNvPr id="25" name="Picture Placeholder 3">
            <a:extLst>
              <a:ext uri="{FF2B5EF4-FFF2-40B4-BE49-F238E27FC236}">
                <a16:creationId xmlns:a16="http://schemas.microsoft.com/office/drawing/2014/main" id="{5ECB6791-2C34-417D-9AB9-03C9A8BBDF91}"/>
              </a:ext>
            </a:extLst>
          </p:cNvPr>
          <p:cNvSpPr>
            <a:spLocks noGrp="1"/>
          </p:cNvSpPr>
          <p:nvPr>
            <p:ph type="pic" sz="quarter" idx="35"/>
          </p:nvPr>
        </p:nvSpPr>
        <p:spPr>
          <a:xfrm>
            <a:off x="10078575" y="2847098"/>
            <a:ext cx="603504" cy="603504"/>
          </a:xfrm>
        </p:spPr>
        <p:txBody>
          <a:bodyPr anchor="ctr">
            <a:normAutofit/>
          </a:bodyPr>
          <a:lstStyle>
            <a:lvl1pPr marL="0" indent="0" algn="ctr">
              <a:buNone/>
              <a:defRPr sz="9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4451929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BA5B3-8B1C-4C1C-B4EB-C9A8AC24AEDE}"/>
              </a:ext>
            </a:extLst>
          </p:cNvPr>
          <p:cNvSpPr>
            <a:spLocks noGrp="1"/>
          </p:cNvSpPr>
          <p:nvPr>
            <p:ph type="title"/>
          </p:nvPr>
        </p:nvSpPr>
        <p:spPr>
          <a:xfrm>
            <a:off x="371475" y="260351"/>
            <a:ext cx="11520487" cy="755649"/>
          </a:xfrm>
        </p:spPr>
        <p:txBody>
          <a:bodyPr/>
          <a:lstStyle/>
          <a:p>
            <a:r>
              <a:rPr lang="en-US"/>
              <a:t>Click to edit Master title style</a:t>
            </a:r>
            <a:endParaRPr lang="en-US" dirty="0"/>
          </a:p>
        </p:txBody>
      </p:sp>
      <p:sp>
        <p:nvSpPr>
          <p:cNvPr id="9" name="Slide Number Placeholder 8">
            <a:extLst>
              <a:ext uri="{FF2B5EF4-FFF2-40B4-BE49-F238E27FC236}">
                <a16:creationId xmlns:a16="http://schemas.microsoft.com/office/drawing/2014/main" id="{6B54C622-8EF1-4AE4-AB25-19D71A5C547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39EF0319-0CF7-4AB8-BE69-FEE9B6C298FE}"/>
              </a:ext>
            </a:extLst>
          </p:cNvPr>
          <p:cNvSpPr>
            <a:spLocks noGrp="1"/>
          </p:cNvSpPr>
          <p:nvPr>
            <p:ph type="pic" sz="quarter" idx="13"/>
          </p:nvPr>
        </p:nvSpPr>
        <p:spPr>
          <a:xfrm>
            <a:off x="7063827" y="1233488"/>
            <a:ext cx="4828135" cy="49672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7" name="Rectangle 6">
            <a:extLst>
              <a:ext uri="{FF2B5EF4-FFF2-40B4-BE49-F238E27FC236}">
                <a16:creationId xmlns:a16="http://schemas.microsoft.com/office/drawing/2014/main" id="{02FAA6CD-8686-4F0E-9F34-3D74AC34027E}"/>
              </a:ext>
            </a:extLst>
          </p:cNvPr>
          <p:cNvSpPr/>
          <p:nvPr userDrawn="1"/>
        </p:nvSpPr>
        <p:spPr>
          <a:xfrm>
            <a:off x="371476" y="1233488"/>
            <a:ext cx="3210339" cy="1271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9DA658D4-2F70-44A3-A7C3-BF6A1D7BE2A9}"/>
              </a:ext>
            </a:extLst>
          </p:cNvPr>
          <p:cNvSpPr>
            <a:spLocks noGrp="1"/>
          </p:cNvSpPr>
          <p:nvPr>
            <p:ph type="body" idx="1"/>
          </p:nvPr>
        </p:nvSpPr>
        <p:spPr>
          <a:xfrm>
            <a:off x="483636" y="1330963"/>
            <a:ext cx="2986019" cy="1076636"/>
          </a:xfrm>
        </p:spPr>
        <p:txBody>
          <a:bodyPr anchor="ct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Rectangle 9">
            <a:extLst>
              <a:ext uri="{FF2B5EF4-FFF2-40B4-BE49-F238E27FC236}">
                <a16:creationId xmlns:a16="http://schemas.microsoft.com/office/drawing/2014/main" id="{735AFBAA-25FF-494A-937E-3DFC5F737803}"/>
              </a:ext>
            </a:extLst>
          </p:cNvPr>
          <p:cNvSpPr/>
          <p:nvPr userDrawn="1"/>
        </p:nvSpPr>
        <p:spPr>
          <a:xfrm>
            <a:off x="371475" y="2542916"/>
            <a:ext cx="3210339" cy="3657859"/>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CDF57B0C-62A3-4053-936D-9841C7D76D8B}"/>
              </a:ext>
            </a:extLst>
          </p:cNvPr>
          <p:cNvSpPr>
            <a:spLocks noGrp="1"/>
          </p:cNvSpPr>
          <p:nvPr>
            <p:ph sz="half" idx="2"/>
          </p:nvPr>
        </p:nvSpPr>
        <p:spPr>
          <a:xfrm>
            <a:off x="483636" y="2623930"/>
            <a:ext cx="2986019" cy="344888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1">
            <a:extLst>
              <a:ext uri="{FF2B5EF4-FFF2-40B4-BE49-F238E27FC236}">
                <a16:creationId xmlns:a16="http://schemas.microsoft.com/office/drawing/2014/main" id="{7CD8F79B-BFE6-4B3E-8853-5C61FDFF46D9}"/>
              </a:ext>
            </a:extLst>
          </p:cNvPr>
          <p:cNvSpPr/>
          <p:nvPr userDrawn="1"/>
        </p:nvSpPr>
        <p:spPr>
          <a:xfrm>
            <a:off x="3717652" y="1233488"/>
            <a:ext cx="3210339" cy="127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ectangle 12">
            <a:extLst>
              <a:ext uri="{FF2B5EF4-FFF2-40B4-BE49-F238E27FC236}">
                <a16:creationId xmlns:a16="http://schemas.microsoft.com/office/drawing/2014/main" id="{33B3569E-E4EC-433C-AFDA-E50961675D8F}"/>
              </a:ext>
            </a:extLst>
          </p:cNvPr>
          <p:cNvSpPr/>
          <p:nvPr userDrawn="1"/>
        </p:nvSpPr>
        <p:spPr>
          <a:xfrm>
            <a:off x="3717651" y="2542916"/>
            <a:ext cx="3210339" cy="3657859"/>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BA2A6524-3EAC-4E27-BF8E-8F87E480F902}"/>
              </a:ext>
            </a:extLst>
          </p:cNvPr>
          <p:cNvSpPr>
            <a:spLocks noGrp="1"/>
          </p:cNvSpPr>
          <p:nvPr>
            <p:ph type="body" sz="quarter" idx="3"/>
          </p:nvPr>
        </p:nvSpPr>
        <p:spPr>
          <a:xfrm>
            <a:off x="3830620" y="1333189"/>
            <a:ext cx="2984400" cy="1074410"/>
          </a:xfrm>
        </p:spPr>
        <p:txBody>
          <a:bodyPr anchor="ct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B94EC-1786-4ACB-B9A8-28216C7AB699}"/>
              </a:ext>
            </a:extLst>
          </p:cNvPr>
          <p:cNvSpPr>
            <a:spLocks noGrp="1"/>
          </p:cNvSpPr>
          <p:nvPr>
            <p:ph sz="quarter" idx="4"/>
          </p:nvPr>
        </p:nvSpPr>
        <p:spPr>
          <a:xfrm>
            <a:off x="3830620" y="2623930"/>
            <a:ext cx="2984400" cy="3448881"/>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20507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BA5B3-8B1C-4C1C-B4EB-C9A8AC24AEDE}"/>
              </a:ext>
            </a:extLst>
          </p:cNvPr>
          <p:cNvSpPr>
            <a:spLocks noGrp="1"/>
          </p:cNvSpPr>
          <p:nvPr>
            <p:ph type="title"/>
          </p:nvPr>
        </p:nvSpPr>
        <p:spPr>
          <a:xfrm>
            <a:off x="371475" y="260351"/>
            <a:ext cx="11520487" cy="755649"/>
          </a:xfrm>
        </p:spPr>
        <p:txBody>
          <a:bodyPr/>
          <a:lstStyle/>
          <a:p>
            <a:r>
              <a:rPr lang="en-US"/>
              <a:t>Click to edit Master title style</a:t>
            </a:r>
            <a:endParaRPr lang="en-US" dirty="0"/>
          </a:p>
        </p:txBody>
      </p:sp>
      <p:sp>
        <p:nvSpPr>
          <p:cNvPr id="9" name="Slide Number Placeholder 8">
            <a:extLst>
              <a:ext uri="{FF2B5EF4-FFF2-40B4-BE49-F238E27FC236}">
                <a16:creationId xmlns:a16="http://schemas.microsoft.com/office/drawing/2014/main" id="{6B54C622-8EF1-4AE4-AB25-19D71A5C547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8" name="Picture Placeholder 6">
            <a:extLst>
              <a:ext uri="{FF2B5EF4-FFF2-40B4-BE49-F238E27FC236}">
                <a16:creationId xmlns:a16="http://schemas.microsoft.com/office/drawing/2014/main" id="{39EF0319-0CF7-4AB8-BE69-FEE9B6C298FE}"/>
              </a:ext>
            </a:extLst>
          </p:cNvPr>
          <p:cNvSpPr>
            <a:spLocks noGrp="1"/>
          </p:cNvSpPr>
          <p:nvPr>
            <p:ph type="pic" sz="quarter" idx="13"/>
          </p:nvPr>
        </p:nvSpPr>
        <p:spPr>
          <a:xfrm>
            <a:off x="371475" y="1233488"/>
            <a:ext cx="11520487" cy="49672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5" name="Text Placeholder 4">
            <a:extLst>
              <a:ext uri="{FF2B5EF4-FFF2-40B4-BE49-F238E27FC236}">
                <a16:creationId xmlns:a16="http://schemas.microsoft.com/office/drawing/2014/main" id="{BA2A6524-3EAC-4E27-BF8E-8F87E480F902}"/>
              </a:ext>
            </a:extLst>
          </p:cNvPr>
          <p:cNvSpPr>
            <a:spLocks noGrp="1"/>
          </p:cNvSpPr>
          <p:nvPr>
            <p:ph type="body" sz="quarter" idx="3"/>
          </p:nvPr>
        </p:nvSpPr>
        <p:spPr>
          <a:xfrm>
            <a:off x="6261798" y="2910543"/>
            <a:ext cx="5058000" cy="518457"/>
          </a:xfrm>
        </p:spPr>
        <p:txBody>
          <a:bodyPr anchor="ctr">
            <a:normAutofit/>
          </a:bodyPr>
          <a:lstStyle>
            <a:lvl1pPr marL="0" indent="0">
              <a:buNone/>
              <a:defRPr sz="20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B94EC-1786-4ACB-B9A8-28216C7AB699}"/>
              </a:ext>
            </a:extLst>
          </p:cNvPr>
          <p:cNvSpPr>
            <a:spLocks noGrp="1"/>
          </p:cNvSpPr>
          <p:nvPr>
            <p:ph sz="quarter" idx="4"/>
          </p:nvPr>
        </p:nvSpPr>
        <p:spPr>
          <a:xfrm>
            <a:off x="6261798" y="3523420"/>
            <a:ext cx="5058000" cy="2181641"/>
          </a:xfrm>
        </p:spPr>
        <p:txBody>
          <a:bodyPr>
            <a:norm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a:extLst>
              <a:ext uri="{FF2B5EF4-FFF2-40B4-BE49-F238E27FC236}">
                <a16:creationId xmlns:a16="http://schemas.microsoft.com/office/drawing/2014/main" id="{9DA658D4-2F70-44A3-A7C3-BF6A1D7BE2A9}"/>
              </a:ext>
            </a:extLst>
          </p:cNvPr>
          <p:cNvSpPr>
            <a:spLocks noGrp="1"/>
          </p:cNvSpPr>
          <p:nvPr>
            <p:ph type="body" idx="1"/>
          </p:nvPr>
        </p:nvSpPr>
        <p:spPr>
          <a:xfrm>
            <a:off x="895142" y="2910543"/>
            <a:ext cx="5058397" cy="518457"/>
          </a:xfrm>
        </p:spPr>
        <p:txBody>
          <a:bodyPr anchor="ctr"/>
          <a:lstStyle>
            <a:lvl1pPr marL="0" indent="0">
              <a:buNone/>
              <a:defRPr sz="20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F57B0C-62A3-4053-936D-9841C7D76D8B}"/>
              </a:ext>
            </a:extLst>
          </p:cNvPr>
          <p:cNvSpPr>
            <a:spLocks noGrp="1"/>
          </p:cNvSpPr>
          <p:nvPr>
            <p:ph sz="half" idx="2"/>
          </p:nvPr>
        </p:nvSpPr>
        <p:spPr>
          <a:xfrm>
            <a:off x="895142" y="3523420"/>
            <a:ext cx="5058397" cy="2181641"/>
          </a:xfrm>
        </p:spPr>
        <p:txBody>
          <a:bodyPr>
            <a:norm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63433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B43705-0B3F-4F77-A8BB-08EC09D36A56}"/>
              </a:ext>
            </a:extLst>
          </p:cNvPr>
          <p:cNvSpPr/>
          <p:nvPr userDrawn="1"/>
        </p:nvSpPr>
        <p:spPr>
          <a:xfrm>
            <a:off x="0" y="0"/>
            <a:ext cx="12192000" cy="2146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B2BA5B3-8B1C-4C1C-B4EB-C9A8AC24AEDE}"/>
              </a:ext>
            </a:extLst>
          </p:cNvPr>
          <p:cNvSpPr>
            <a:spLocks noGrp="1"/>
          </p:cNvSpPr>
          <p:nvPr>
            <p:ph type="title"/>
          </p:nvPr>
        </p:nvSpPr>
        <p:spPr>
          <a:xfrm>
            <a:off x="371475" y="260351"/>
            <a:ext cx="11520487" cy="755649"/>
          </a:xfrm>
        </p:spPr>
        <p:txBody>
          <a:bodyPr/>
          <a:lstStyle>
            <a:lvl1pPr algn="ctr">
              <a:defRPr>
                <a:solidFill>
                  <a:schemeClr val="bg1"/>
                </a:solidFill>
              </a:defRPr>
            </a:lvl1pPr>
          </a:lstStyle>
          <a:p>
            <a:r>
              <a:rPr lang="en-US"/>
              <a:t>Click to edit Master title style</a:t>
            </a:r>
            <a:endParaRPr lang="en-US" dirty="0"/>
          </a:p>
        </p:txBody>
      </p:sp>
      <p:sp>
        <p:nvSpPr>
          <p:cNvPr id="9" name="Slide Number Placeholder 8">
            <a:extLst>
              <a:ext uri="{FF2B5EF4-FFF2-40B4-BE49-F238E27FC236}">
                <a16:creationId xmlns:a16="http://schemas.microsoft.com/office/drawing/2014/main" id="{6B54C622-8EF1-4AE4-AB25-19D71A5C547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5" name="Text Placeholder 4">
            <a:extLst>
              <a:ext uri="{FF2B5EF4-FFF2-40B4-BE49-F238E27FC236}">
                <a16:creationId xmlns:a16="http://schemas.microsoft.com/office/drawing/2014/main" id="{BA2A6524-3EAC-4E27-BF8E-8F87E480F902}"/>
              </a:ext>
            </a:extLst>
          </p:cNvPr>
          <p:cNvSpPr>
            <a:spLocks noGrp="1"/>
          </p:cNvSpPr>
          <p:nvPr>
            <p:ph type="body" sz="quarter" idx="3"/>
          </p:nvPr>
        </p:nvSpPr>
        <p:spPr>
          <a:xfrm>
            <a:off x="6261797" y="3634443"/>
            <a:ext cx="5630165" cy="518457"/>
          </a:xfrm>
        </p:spPr>
        <p:txBody>
          <a:bodyPr anchor="ctr">
            <a:normAutofit/>
          </a:bodyPr>
          <a:lstStyle>
            <a:lvl1pPr marL="0" indent="0">
              <a:buNone/>
              <a:defRPr sz="2000" b="1">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B94EC-1786-4ACB-B9A8-28216C7AB699}"/>
              </a:ext>
            </a:extLst>
          </p:cNvPr>
          <p:cNvSpPr>
            <a:spLocks noGrp="1"/>
          </p:cNvSpPr>
          <p:nvPr>
            <p:ph sz="quarter" idx="4"/>
          </p:nvPr>
        </p:nvSpPr>
        <p:spPr>
          <a:xfrm>
            <a:off x="6261797" y="4247320"/>
            <a:ext cx="5630165" cy="1953455"/>
          </a:xfrm>
        </p:spPr>
        <p:txBody>
          <a:bodyPr>
            <a:normAutofit/>
          </a:bodyPr>
          <a:lstStyle>
            <a:lvl1pPr>
              <a:defRPr sz="18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a:extLst>
              <a:ext uri="{FF2B5EF4-FFF2-40B4-BE49-F238E27FC236}">
                <a16:creationId xmlns:a16="http://schemas.microsoft.com/office/drawing/2014/main" id="{9DA658D4-2F70-44A3-A7C3-BF6A1D7BE2A9}"/>
              </a:ext>
            </a:extLst>
          </p:cNvPr>
          <p:cNvSpPr>
            <a:spLocks noGrp="1"/>
          </p:cNvSpPr>
          <p:nvPr>
            <p:ph type="body" idx="1"/>
          </p:nvPr>
        </p:nvSpPr>
        <p:spPr>
          <a:xfrm>
            <a:off x="371476" y="3634443"/>
            <a:ext cx="5582064" cy="518457"/>
          </a:xfrm>
        </p:spPr>
        <p:txBody>
          <a:bodyPr anchor="ctr"/>
          <a:lstStyle>
            <a:lvl1pPr marL="0" indent="0">
              <a:buNone/>
              <a:defRPr sz="2000" b="1">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F57B0C-62A3-4053-936D-9841C7D76D8B}"/>
              </a:ext>
            </a:extLst>
          </p:cNvPr>
          <p:cNvSpPr>
            <a:spLocks noGrp="1"/>
          </p:cNvSpPr>
          <p:nvPr>
            <p:ph sz="half" idx="2"/>
          </p:nvPr>
        </p:nvSpPr>
        <p:spPr>
          <a:xfrm>
            <a:off x="371476" y="4247320"/>
            <a:ext cx="5582064" cy="1953455"/>
          </a:xfrm>
        </p:spPr>
        <p:txBody>
          <a:bodyPr>
            <a:normAutofit/>
          </a:bodyPr>
          <a:lstStyle>
            <a:lvl1pPr>
              <a:defRPr sz="18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a:extLst>
              <a:ext uri="{FF2B5EF4-FFF2-40B4-BE49-F238E27FC236}">
                <a16:creationId xmlns:a16="http://schemas.microsoft.com/office/drawing/2014/main" id="{16CD8AAD-701B-4F23-AB47-6FC680787135}"/>
              </a:ext>
            </a:extLst>
          </p:cNvPr>
          <p:cNvSpPr>
            <a:spLocks noGrp="1"/>
          </p:cNvSpPr>
          <p:nvPr>
            <p:ph type="pic" sz="quarter" idx="13"/>
          </p:nvPr>
        </p:nvSpPr>
        <p:spPr>
          <a:xfrm>
            <a:off x="371476" y="1593851"/>
            <a:ext cx="5582064" cy="192956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6" name="Picture Placeholder 6">
            <a:extLst>
              <a:ext uri="{FF2B5EF4-FFF2-40B4-BE49-F238E27FC236}">
                <a16:creationId xmlns:a16="http://schemas.microsoft.com/office/drawing/2014/main" id="{2B9551A7-E41A-4D0E-925B-71270CA0F339}"/>
              </a:ext>
            </a:extLst>
          </p:cNvPr>
          <p:cNvSpPr>
            <a:spLocks noGrp="1"/>
          </p:cNvSpPr>
          <p:nvPr>
            <p:ph type="pic" sz="quarter" idx="14"/>
          </p:nvPr>
        </p:nvSpPr>
        <p:spPr>
          <a:xfrm>
            <a:off x="6281738" y="1593850"/>
            <a:ext cx="5582064" cy="192956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2136840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90C1024-E4C7-44C6-ADC4-870B3D482C3F}"/>
              </a:ext>
            </a:extLst>
          </p:cNvPr>
          <p:cNvSpPr/>
          <p:nvPr userDrawn="1"/>
        </p:nvSpPr>
        <p:spPr>
          <a:xfrm>
            <a:off x="6441279" y="3761720"/>
            <a:ext cx="5446800" cy="24009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4DB43705-0B3F-4F77-A8BB-08EC09D36A56}"/>
              </a:ext>
            </a:extLst>
          </p:cNvPr>
          <p:cNvSpPr/>
          <p:nvPr userDrawn="1"/>
        </p:nvSpPr>
        <p:spPr>
          <a:xfrm>
            <a:off x="371474" y="1271588"/>
            <a:ext cx="5445125" cy="24009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B2BA5B3-8B1C-4C1C-B4EB-C9A8AC24AEDE}"/>
              </a:ext>
            </a:extLst>
          </p:cNvPr>
          <p:cNvSpPr>
            <a:spLocks noGrp="1"/>
          </p:cNvSpPr>
          <p:nvPr>
            <p:ph type="title"/>
          </p:nvPr>
        </p:nvSpPr>
        <p:spPr>
          <a:xfrm>
            <a:off x="371475" y="260351"/>
            <a:ext cx="11520487" cy="755649"/>
          </a:xfrm>
        </p:spPr>
        <p:txBody>
          <a:bodyPr/>
          <a:lstStyle>
            <a:lvl1pPr algn="l">
              <a:defRPr>
                <a:solidFill>
                  <a:schemeClr val="tx1"/>
                </a:solidFill>
              </a:defRPr>
            </a:lvl1pPr>
          </a:lstStyle>
          <a:p>
            <a:r>
              <a:rPr lang="en-US"/>
              <a:t>Click to edit Master title style</a:t>
            </a:r>
            <a:endParaRPr lang="en-US" dirty="0"/>
          </a:p>
        </p:txBody>
      </p:sp>
      <p:sp>
        <p:nvSpPr>
          <p:cNvPr id="9" name="Slide Number Placeholder 8">
            <a:extLst>
              <a:ext uri="{FF2B5EF4-FFF2-40B4-BE49-F238E27FC236}">
                <a16:creationId xmlns:a16="http://schemas.microsoft.com/office/drawing/2014/main" id="{6B54C622-8EF1-4AE4-AB25-19D71A5C547C}"/>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5" name="Text Placeholder 4">
            <a:extLst>
              <a:ext uri="{FF2B5EF4-FFF2-40B4-BE49-F238E27FC236}">
                <a16:creationId xmlns:a16="http://schemas.microsoft.com/office/drawing/2014/main" id="{BA2A6524-3EAC-4E27-BF8E-8F87E480F902}"/>
              </a:ext>
            </a:extLst>
          </p:cNvPr>
          <p:cNvSpPr>
            <a:spLocks noGrp="1"/>
          </p:cNvSpPr>
          <p:nvPr>
            <p:ph type="body" sz="quarter" idx="3"/>
          </p:nvPr>
        </p:nvSpPr>
        <p:spPr>
          <a:xfrm>
            <a:off x="6610169" y="3956706"/>
            <a:ext cx="5109021" cy="518457"/>
          </a:xfrm>
        </p:spPr>
        <p:txBody>
          <a:bodyPr anchor="ctr">
            <a:normAutofit/>
          </a:bodyPr>
          <a:lstStyle>
            <a:lvl1pPr marL="0" indent="0">
              <a:buNone/>
              <a:defRPr sz="20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B94EC-1786-4ACB-B9A8-28216C7AB699}"/>
              </a:ext>
            </a:extLst>
          </p:cNvPr>
          <p:cNvSpPr>
            <a:spLocks noGrp="1"/>
          </p:cNvSpPr>
          <p:nvPr>
            <p:ph sz="quarter" idx="4"/>
          </p:nvPr>
        </p:nvSpPr>
        <p:spPr>
          <a:xfrm>
            <a:off x="6610169" y="4569583"/>
            <a:ext cx="5109021" cy="1412117"/>
          </a:xfrm>
        </p:spPr>
        <p:txBody>
          <a:bodyPr>
            <a:norm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2">
            <a:extLst>
              <a:ext uri="{FF2B5EF4-FFF2-40B4-BE49-F238E27FC236}">
                <a16:creationId xmlns:a16="http://schemas.microsoft.com/office/drawing/2014/main" id="{9DA658D4-2F70-44A3-A7C3-BF6A1D7BE2A9}"/>
              </a:ext>
            </a:extLst>
          </p:cNvPr>
          <p:cNvSpPr>
            <a:spLocks noGrp="1"/>
          </p:cNvSpPr>
          <p:nvPr>
            <p:ph type="body" idx="1"/>
          </p:nvPr>
        </p:nvSpPr>
        <p:spPr>
          <a:xfrm>
            <a:off x="539836" y="1462743"/>
            <a:ext cx="5108400" cy="518457"/>
          </a:xfrm>
        </p:spPr>
        <p:txBody>
          <a:bodyPr anchor="ctr"/>
          <a:lstStyle>
            <a:lvl1pPr marL="0" indent="0">
              <a:buNone/>
              <a:defRPr sz="20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F57B0C-62A3-4053-936D-9841C7D76D8B}"/>
              </a:ext>
            </a:extLst>
          </p:cNvPr>
          <p:cNvSpPr>
            <a:spLocks noGrp="1"/>
          </p:cNvSpPr>
          <p:nvPr>
            <p:ph sz="half" idx="2"/>
          </p:nvPr>
        </p:nvSpPr>
        <p:spPr>
          <a:xfrm>
            <a:off x="539836" y="2075621"/>
            <a:ext cx="5108400" cy="1391480"/>
          </a:xfrm>
        </p:spPr>
        <p:txBody>
          <a:bodyPr>
            <a:norm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6">
            <a:extLst>
              <a:ext uri="{FF2B5EF4-FFF2-40B4-BE49-F238E27FC236}">
                <a16:creationId xmlns:a16="http://schemas.microsoft.com/office/drawing/2014/main" id="{9DFBCB44-5019-402B-BEC3-12F7F5526F0E}"/>
              </a:ext>
            </a:extLst>
          </p:cNvPr>
          <p:cNvSpPr>
            <a:spLocks noGrp="1"/>
          </p:cNvSpPr>
          <p:nvPr>
            <p:ph type="pic" sz="quarter" idx="13"/>
          </p:nvPr>
        </p:nvSpPr>
        <p:spPr>
          <a:xfrm>
            <a:off x="5880101" y="1271588"/>
            <a:ext cx="6012000" cy="2400955"/>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8" name="Picture Placeholder 6">
            <a:extLst>
              <a:ext uri="{FF2B5EF4-FFF2-40B4-BE49-F238E27FC236}">
                <a16:creationId xmlns:a16="http://schemas.microsoft.com/office/drawing/2014/main" id="{8CD826C9-080C-4638-B261-376BD8B31622}"/>
              </a:ext>
            </a:extLst>
          </p:cNvPr>
          <p:cNvSpPr>
            <a:spLocks noGrp="1"/>
          </p:cNvSpPr>
          <p:nvPr>
            <p:ph type="pic" sz="quarter" idx="14"/>
          </p:nvPr>
        </p:nvSpPr>
        <p:spPr>
          <a:xfrm>
            <a:off x="371475" y="3758268"/>
            <a:ext cx="6011800" cy="2400955"/>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32716670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6E5460C4-49C1-4270-BC58-5EEBC77615C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4" name="Picture Placeholder 6">
            <a:extLst>
              <a:ext uri="{FF2B5EF4-FFF2-40B4-BE49-F238E27FC236}">
                <a16:creationId xmlns:a16="http://schemas.microsoft.com/office/drawing/2014/main" id="{7E138685-E3C5-48A4-8460-3BEDDDEDA6AD}"/>
              </a:ext>
            </a:extLst>
          </p:cNvPr>
          <p:cNvSpPr>
            <a:spLocks noGrp="1"/>
          </p:cNvSpPr>
          <p:nvPr>
            <p:ph type="pic" sz="quarter" idx="13"/>
          </p:nvPr>
        </p:nvSpPr>
        <p:spPr>
          <a:xfrm>
            <a:off x="371475" y="1233488"/>
            <a:ext cx="5572125" cy="397351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6" name="Picture Placeholder 6">
            <a:extLst>
              <a:ext uri="{FF2B5EF4-FFF2-40B4-BE49-F238E27FC236}">
                <a16:creationId xmlns:a16="http://schemas.microsoft.com/office/drawing/2014/main" id="{B6811C8C-D1DA-4EE5-888B-A30D6285BA5D}"/>
              </a:ext>
            </a:extLst>
          </p:cNvPr>
          <p:cNvSpPr>
            <a:spLocks noGrp="1"/>
          </p:cNvSpPr>
          <p:nvPr>
            <p:ph type="pic" sz="quarter" idx="14"/>
          </p:nvPr>
        </p:nvSpPr>
        <p:spPr>
          <a:xfrm>
            <a:off x="6319837" y="2227263"/>
            <a:ext cx="5572125" cy="397351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7" name="Rectangle 6">
            <a:extLst>
              <a:ext uri="{FF2B5EF4-FFF2-40B4-BE49-F238E27FC236}">
                <a16:creationId xmlns:a16="http://schemas.microsoft.com/office/drawing/2014/main" id="{85661614-E5E5-43DF-A12A-7BE84E58EE3B}"/>
              </a:ext>
            </a:extLst>
          </p:cNvPr>
          <p:cNvSpPr/>
          <p:nvPr userDrawn="1"/>
        </p:nvSpPr>
        <p:spPr>
          <a:xfrm>
            <a:off x="371475" y="5271760"/>
            <a:ext cx="5572125" cy="9290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161B260-71A2-402A-A38D-FE2C484B7F99}"/>
              </a:ext>
            </a:extLst>
          </p:cNvPr>
          <p:cNvSpPr/>
          <p:nvPr userDrawn="1"/>
        </p:nvSpPr>
        <p:spPr>
          <a:xfrm>
            <a:off x="6319836" y="1233488"/>
            <a:ext cx="5572125" cy="9290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B15B70BB-4776-4914-92C9-092579FD6EBE}"/>
              </a:ext>
            </a:extLst>
          </p:cNvPr>
          <p:cNvSpPr>
            <a:spLocks noGrp="1"/>
          </p:cNvSpPr>
          <p:nvPr>
            <p:ph type="body" sz="quarter" idx="15" hasCustomPrompt="1"/>
          </p:nvPr>
        </p:nvSpPr>
        <p:spPr>
          <a:xfrm>
            <a:off x="534987" y="5380667"/>
            <a:ext cx="5245100" cy="711200"/>
          </a:xfrm>
        </p:spPr>
        <p:txBody>
          <a:bodyPr anchor="ctr">
            <a:noAutofit/>
          </a:bodyPr>
          <a:lstStyle>
            <a:lvl1pPr marL="0" indent="0" algn="ctr">
              <a:buNone/>
              <a:defRPr sz="2400" b="1">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
        <p:nvSpPr>
          <p:cNvPr id="10" name="Text Placeholder 8">
            <a:extLst>
              <a:ext uri="{FF2B5EF4-FFF2-40B4-BE49-F238E27FC236}">
                <a16:creationId xmlns:a16="http://schemas.microsoft.com/office/drawing/2014/main" id="{58899736-796A-4B23-9534-D8784DD9A238}"/>
              </a:ext>
            </a:extLst>
          </p:cNvPr>
          <p:cNvSpPr>
            <a:spLocks noGrp="1"/>
          </p:cNvSpPr>
          <p:nvPr>
            <p:ph type="body" sz="quarter" idx="16" hasCustomPrompt="1"/>
          </p:nvPr>
        </p:nvSpPr>
        <p:spPr>
          <a:xfrm>
            <a:off x="6483348" y="1342395"/>
            <a:ext cx="5245100" cy="711200"/>
          </a:xfrm>
        </p:spPr>
        <p:txBody>
          <a:bodyPr anchor="ctr">
            <a:noAutofit/>
          </a:bodyPr>
          <a:lstStyle>
            <a:lvl1pPr marL="0" indent="0" algn="ctr">
              <a:buNone/>
              <a:defRPr sz="2400" b="1">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Tree>
    <p:extLst>
      <p:ext uri="{BB962C8B-B14F-4D97-AF65-F5344CB8AC3E}">
        <p14:creationId xmlns:p14="http://schemas.microsoft.com/office/powerpoint/2010/main" val="5617757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565E0AE-C9AC-4E26-B4A4-DDEE620D8979}"/>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B15B70BB-4776-4914-92C9-092579FD6EBE}"/>
              </a:ext>
            </a:extLst>
          </p:cNvPr>
          <p:cNvSpPr>
            <a:spLocks noGrp="1"/>
          </p:cNvSpPr>
          <p:nvPr>
            <p:ph type="body" sz="quarter" idx="15" hasCustomPrompt="1"/>
          </p:nvPr>
        </p:nvSpPr>
        <p:spPr>
          <a:xfrm>
            <a:off x="647699" y="4517395"/>
            <a:ext cx="5372096"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
        <p:nvSpPr>
          <p:cNvPr id="10" name="Text Placeholder 8">
            <a:extLst>
              <a:ext uri="{FF2B5EF4-FFF2-40B4-BE49-F238E27FC236}">
                <a16:creationId xmlns:a16="http://schemas.microsoft.com/office/drawing/2014/main" id="{58899736-796A-4B23-9534-D8784DD9A238}"/>
              </a:ext>
            </a:extLst>
          </p:cNvPr>
          <p:cNvSpPr>
            <a:spLocks noGrp="1"/>
          </p:cNvSpPr>
          <p:nvPr>
            <p:ph type="body" sz="quarter" idx="16" hasCustomPrompt="1"/>
          </p:nvPr>
        </p:nvSpPr>
        <p:spPr>
          <a:xfrm>
            <a:off x="6254749" y="1642105"/>
            <a:ext cx="5372096"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
        <p:nvSpPr>
          <p:cNvPr id="12" name="Rectangle 11">
            <a:extLst>
              <a:ext uri="{FF2B5EF4-FFF2-40B4-BE49-F238E27FC236}">
                <a16:creationId xmlns:a16="http://schemas.microsoft.com/office/drawing/2014/main" id="{6F023CF6-0A85-4867-A5CF-F75DDBC4C20A}"/>
              </a:ext>
            </a:extLst>
          </p:cNvPr>
          <p:cNvSpPr/>
          <p:nvPr userDrawn="1"/>
        </p:nvSpPr>
        <p:spPr>
          <a:xfrm>
            <a:off x="0" y="0"/>
            <a:ext cx="1854199"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F9F3577-4130-4F32-9302-DA8838D30560}"/>
              </a:ext>
            </a:extLst>
          </p:cNvPr>
          <p:cNvSpPr/>
          <p:nvPr userDrawn="1"/>
        </p:nvSpPr>
        <p:spPr>
          <a:xfrm>
            <a:off x="10337800" y="5122548"/>
            <a:ext cx="1854199" cy="1752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6">
            <a:extLst>
              <a:ext uri="{FF2B5EF4-FFF2-40B4-BE49-F238E27FC236}">
                <a16:creationId xmlns:a16="http://schemas.microsoft.com/office/drawing/2014/main" id="{7E138685-E3C5-48A4-8460-3BEDDDEDA6AD}"/>
              </a:ext>
            </a:extLst>
          </p:cNvPr>
          <p:cNvSpPr>
            <a:spLocks noGrp="1"/>
          </p:cNvSpPr>
          <p:nvPr>
            <p:ph type="pic" sz="quarter" idx="13"/>
          </p:nvPr>
        </p:nvSpPr>
        <p:spPr>
          <a:xfrm>
            <a:off x="647699" y="571500"/>
            <a:ext cx="5372097" cy="383984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6" name="Picture Placeholder 6">
            <a:extLst>
              <a:ext uri="{FF2B5EF4-FFF2-40B4-BE49-F238E27FC236}">
                <a16:creationId xmlns:a16="http://schemas.microsoft.com/office/drawing/2014/main" id="{B6811C8C-D1DA-4EE5-888B-A30D6285BA5D}"/>
              </a:ext>
            </a:extLst>
          </p:cNvPr>
          <p:cNvSpPr>
            <a:spLocks noGrp="1"/>
          </p:cNvSpPr>
          <p:nvPr>
            <p:ph type="pic" sz="quarter" idx="14"/>
          </p:nvPr>
        </p:nvSpPr>
        <p:spPr>
          <a:xfrm>
            <a:off x="6254748" y="2429505"/>
            <a:ext cx="5372097" cy="3856995"/>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Tree>
    <p:extLst>
      <p:ext uri="{BB962C8B-B14F-4D97-AF65-F5344CB8AC3E}">
        <p14:creationId xmlns:p14="http://schemas.microsoft.com/office/powerpoint/2010/main" val="14574790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565E0AE-C9AC-4E26-B4A4-DDEE620D8979}"/>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6F023CF6-0A85-4867-A5CF-F75DDBC4C20A}"/>
              </a:ext>
            </a:extLst>
          </p:cNvPr>
          <p:cNvSpPr/>
          <p:nvPr userDrawn="1"/>
        </p:nvSpPr>
        <p:spPr>
          <a:xfrm>
            <a:off x="0" y="1932303"/>
            <a:ext cx="12192000" cy="29171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a:extLst>
              <a:ext uri="{FF2B5EF4-FFF2-40B4-BE49-F238E27FC236}">
                <a16:creationId xmlns:a16="http://schemas.microsoft.com/office/drawing/2014/main" id="{7E138685-E3C5-48A4-8460-3BEDDDEDA6AD}"/>
              </a:ext>
            </a:extLst>
          </p:cNvPr>
          <p:cNvSpPr>
            <a:spLocks noGrp="1"/>
          </p:cNvSpPr>
          <p:nvPr>
            <p:ph type="pic" sz="quarter" idx="13"/>
          </p:nvPr>
        </p:nvSpPr>
        <p:spPr>
          <a:xfrm>
            <a:off x="647699" y="1470977"/>
            <a:ext cx="5372097" cy="383984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a:extLst>
              <a:ext uri="{FF2B5EF4-FFF2-40B4-BE49-F238E27FC236}">
                <a16:creationId xmlns:a16="http://schemas.microsoft.com/office/drawing/2014/main" id="{B6811C8C-D1DA-4EE5-888B-A30D6285BA5D}"/>
              </a:ext>
            </a:extLst>
          </p:cNvPr>
          <p:cNvSpPr>
            <a:spLocks noGrp="1"/>
          </p:cNvSpPr>
          <p:nvPr>
            <p:ph type="pic" sz="quarter" idx="14"/>
          </p:nvPr>
        </p:nvSpPr>
        <p:spPr>
          <a:xfrm>
            <a:off x="6254748" y="1462403"/>
            <a:ext cx="5372097" cy="3856995"/>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9" name="Text Placeholder 8">
            <a:extLst>
              <a:ext uri="{FF2B5EF4-FFF2-40B4-BE49-F238E27FC236}">
                <a16:creationId xmlns:a16="http://schemas.microsoft.com/office/drawing/2014/main" id="{B15B70BB-4776-4914-92C9-092579FD6EBE}"/>
              </a:ext>
            </a:extLst>
          </p:cNvPr>
          <p:cNvSpPr>
            <a:spLocks noGrp="1"/>
          </p:cNvSpPr>
          <p:nvPr>
            <p:ph type="body" sz="quarter" idx="15" hasCustomPrompt="1"/>
          </p:nvPr>
        </p:nvSpPr>
        <p:spPr>
          <a:xfrm>
            <a:off x="647699" y="5451475"/>
            <a:ext cx="5372096"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noProof="0"/>
              <a:t>Add your text here</a:t>
            </a:r>
          </a:p>
        </p:txBody>
      </p:sp>
      <p:sp>
        <p:nvSpPr>
          <p:cNvPr id="10" name="Text Placeholder 8">
            <a:extLst>
              <a:ext uri="{FF2B5EF4-FFF2-40B4-BE49-F238E27FC236}">
                <a16:creationId xmlns:a16="http://schemas.microsoft.com/office/drawing/2014/main" id="{58899736-796A-4B23-9534-D8784DD9A238}"/>
              </a:ext>
            </a:extLst>
          </p:cNvPr>
          <p:cNvSpPr>
            <a:spLocks noGrp="1"/>
          </p:cNvSpPr>
          <p:nvPr>
            <p:ph type="body" sz="quarter" idx="16" hasCustomPrompt="1"/>
          </p:nvPr>
        </p:nvSpPr>
        <p:spPr>
          <a:xfrm>
            <a:off x="6254748" y="591502"/>
            <a:ext cx="5372096"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noProof="0"/>
              <a:t>Add your text here</a:t>
            </a:r>
          </a:p>
        </p:txBody>
      </p:sp>
      <p:grpSp>
        <p:nvGrpSpPr>
          <p:cNvPr id="14" name="Group 13">
            <a:extLst>
              <a:ext uri="{FF2B5EF4-FFF2-40B4-BE49-F238E27FC236}">
                <a16:creationId xmlns:a16="http://schemas.microsoft.com/office/drawing/2014/main" id="{AF4B4D45-80E3-42F8-B437-4182608210C3}"/>
              </a:ext>
            </a:extLst>
          </p:cNvPr>
          <p:cNvGrpSpPr/>
          <p:nvPr userDrawn="1"/>
        </p:nvGrpSpPr>
        <p:grpSpPr>
          <a:xfrm>
            <a:off x="5387974" y="422433"/>
            <a:ext cx="644525" cy="973138"/>
            <a:chOff x="371475" y="671713"/>
            <a:chExt cx="496540" cy="836738"/>
          </a:xfrm>
          <a:solidFill>
            <a:schemeClr val="accent6"/>
          </a:solidFill>
        </p:grpSpPr>
        <p:sp>
          <p:nvSpPr>
            <p:cNvPr id="15" name="Rectangle 14">
              <a:extLst>
                <a:ext uri="{FF2B5EF4-FFF2-40B4-BE49-F238E27FC236}">
                  <a16:creationId xmlns:a16="http://schemas.microsoft.com/office/drawing/2014/main" id="{D670E361-AF23-4722-9250-CCF26B3C5884}"/>
                </a:ext>
              </a:extLst>
            </p:cNvPr>
            <p:cNvSpPr/>
            <p:nvPr userDrawn="1"/>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BDE16CED-9FCD-4407-99EF-FFBE689DA9F1}"/>
                </a:ext>
              </a:extLst>
            </p:cNvPr>
            <p:cNvSpPr/>
            <p:nvPr userDrawn="1"/>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7" name="Group 16">
            <a:extLst>
              <a:ext uri="{FF2B5EF4-FFF2-40B4-BE49-F238E27FC236}">
                <a16:creationId xmlns:a16="http://schemas.microsoft.com/office/drawing/2014/main" id="{FA147081-5AFB-463F-B27C-7A0C4CA0573B}"/>
              </a:ext>
            </a:extLst>
          </p:cNvPr>
          <p:cNvGrpSpPr/>
          <p:nvPr userDrawn="1"/>
        </p:nvGrpSpPr>
        <p:grpSpPr>
          <a:xfrm flipH="1">
            <a:off x="6248401" y="5451475"/>
            <a:ext cx="644525" cy="973138"/>
            <a:chOff x="371475" y="671713"/>
            <a:chExt cx="496540" cy="836738"/>
          </a:xfrm>
          <a:solidFill>
            <a:schemeClr val="accent6"/>
          </a:solidFill>
        </p:grpSpPr>
        <p:sp>
          <p:nvSpPr>
            <p:cNvPr id="18" name="Rectangle 17">
              <a:extLst>
                <a:ext uri="{FF2B5EF4-FFF2-40B4-BE49-F238E27FC236}">
                  <a16:creationId xmlns:a16="http://schemas.microsoft.com/office/drawing/2014/main" id="{AE24567E-B0AE-4E55-A5FB-3019A9598162}"/>
                </a:ext>
              </a:extLst>
            </p:cNvPr>
            <p:cNvSpPr/>
            <p:nvPr userDrawn="1"/>
          </p:nvSpPr>
          <p:spPr>
            <a:xfrm>
              <a:off x="371475" y="1011911"/>
              <a:ext cx="496540" cy="496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ectangle 18">
              <a:extLst>
                <a:ext uri="{FF2B5EF4-FFF2-40B4-BE49-F238E27FC236}">
                  <a16:creationId xmlns:a16="http://schemas.microsoft.com/office/drawing/2014/main" id="{4918E6C0-B582-4943-9462-FE9740846585}"/>
                </a:ext>
              </a:extLst>
            </p:cNvPr>
            <p:cNvSpPr/>
            <p:nvPr userDrawn="1"/>
          </p:nvSpPr>
          <p:spPr>
            <a:xfrm>
              <a:off x="620587" y="671713"/>
              <a:ext cx="247428" cy="2474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Tree>
    <p:extLst>
      <p:ext uri="{BB962C8B-B14F-4D97-AF65-F5344CB8AC3E}">
        <p14:creationId xmlns:p14="http://schemas.microsoft.com/office/powerpoint/2010/main" val="34331788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565E0AE-C9AC-4E26-B4A4-DDEE620D8979}"/>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6">
            <a:extLst>
              <a:ext uri="{FF2B5EF4-FFF2-40B4-BE49-F238E27FC236}">
                <a16:creationId xmlns:a16="http://schemas.microsoft.com/office/drawing/2014/main" id="{7E138685-E3C5-48A4-8460-3BEDDDEDA6AD}"/>
              </a:ext>
            </a:extLst>
          </p:cNvPr>
          <p:cNvSpPr>
            <a:spLocks noGrp="1"/>
          </p:cNvSpPr>
          <p:nvPr>
            <p:ph type="pic" sz="quarter" idx="13"/>
          </p:nvPr>
        </p:nvSpPr>
        <p:spPr>
          <a:xfrm>
            <a:off x="0" y="0"/>
            <a:ext cx="6019200" cy="68580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6" name="Picture Placeholder 6">
            <a:extLst>
              <a:ext uri="{FF2B5EF4-FFF2-40B4-BE49-F238E27FC236}">
                <a16:creationId xmlns:a16="http://schemas.microsoft.com/office/drawing/2014/main" id="{B6811C8C-D1DA-4EE5-888B-A30D6285BA5D}"/>
              </a:ext>
            </a:extLst>
          </p:cNvPr>
          <p:cNvSpPr>
            <a:spLocks noGrp="1"/>
          </p:cNvSpPr>
          <p:nvPr>
            <p:ph type="pic" sz="quarter" idx="14"/>
          </p:nvPr>
        </p:nvSpPr>
        <p:spPr>
          <a:xfrm>
            <a:off x="6172201" y="0"/>
            <a:ext cx="6019799" cy="685800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9" name="Text Placeholder 8">
            <a:extLst>
              <a:ext uri="{FF2B5EF4-FFF2-40B4-BE49-F238E27FC236}">
                <a16:creationId xmlns:a16="http://schemas.microsoft.com/office/drawing/2014/main" id="{B15B70BB-4776-4914-92C9-092579FD6EBE}"/>
              </a:ext>
            </a:extLst>
          </p:cNvPr>
          <p:cNvSpPr>
            <a:spLocks noGrp="1"/>
          </p:cNvSpPr>
          <p:nvPr>
            <p:ph type="body" sz="quarter" idx="15" hasCustomPrompt="1"/>
          </p:nvPr>
        </p:nvSpPr>
        <p:spPr>
          <a:xfrm>
            <a:off x="725351" y="5008563"/>
            <a:ext cx="4910400"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
        <p:nvSpPr>
          <p:cNvPr id="10" name="Text Placeholder 8">
            <a:extLst>
              <a:ext uri="{FF2B5EF4-FFF2-40B4-BE49-F238E27FC236}">
                <a16:creationId xmlns:a16="http://schemas.microsoft.com/office/drawing/2014/main" id="{58899736-796A-4B23-9534-D8784DD9A238}"/>
              </a:ext>
            </a:extLst>
          </p:cNvPr>
          <p:cNvSpPr>
            <a:spLocks noGrp="1"/>
          </p:cNvSpPr>
          <p:nvPr>
            <p:ph type="body" sz="quarter" idx="16" hasCustomPrompt="1"/>
          </p:nvPr>
        </p:nvSpPr>
        <p:spPr>
          <a:xfrm>
            <a:off x="6635593" y="5008563"/>
            <a:ext cx="4908708"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Tree>
    <p:extLst>
      <p:ext uri="{BB962C8B-B14F-4D97-AF65-F5344CB8AC3E}">
        <p14:creationId xmlns:p14="http://schemas.microsoft.com/office/powerpoint/2010/main" val="20152602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565E0AE-C9AC-4E26-B4A4-DDEE620D8979}"/>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F023CF6-0A85-4867-A5CF-F75DDBC4C20A}"/>
              </a:ext>
            </a:extLst>
          </p:cNvPr>
          <p:cNvSpPr/>
          <p:nvPr userDrawn="1"/>
        </p:nvSpPr>
        <p:spPr>
          <a:xfrm>
            <a:off x="0" y="0"/>
            <a:ext cx="5372096" cy="6857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6">
            <a:extLst>
              <a:ext uri="{FF2B5EF4-FFF2-40B4-BE49-F238E27FC236}">
                <a16:creationId xmlns:a16="http://schemas.microsoft.com/office/drawing/2014/main" id="{7E138685-E3C5-48A4-8460-3BEDDDEDA6AD}"/>
              </a:ext>
            </a:extLst>
          </p:cNvPr>
          <p:cNvSpPr>
            <a:spLocks noGrp="1"/>
          </p:cNvSpPr>
          <p:nvPr>
            <p:ph type="pic" sz="quarter" idx="13"/>
          </p:nvPr>
        </p:nvSpPr>
        <p:spPr>
          <a:xfrm>
            <a:off x="371475" y="260350"/>
            <a:ext cx="5618153" cy="63007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20" name="Rectangle 19">
            <a:extLst>
              <a:ext uri="{FF2B5EF4-FFF2-40B4-BE49-F238E27FC236}">
                <a16:creationId xmlns:a16="http://schemas.microsoft.com/office/drawing/2014/main" id="{97E2F46B-C34E-40D3-9D43-BBA43EDFC924}"/>
              </a:ext>
            </a:extLst>
          </p:cNvPr>
          <p:cNvSpPr/>
          <p:nvPr userDrawn="1"/>
        </p:nvSpPr>
        <p:spPr>
          <a:xfrm>
            <a:off x="6819906" y="-18257"/>
            <a:ext cx="5372096" cy="68579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6">
            <a:extLst>
              <a:ext uri="{FF2B5EF4-FFF2-40B4-BE49-F238E27FC236}">
                <a16:creationId xmlns:a16="http://schemas.microsoft.com/office/drawing/2014/main" id="{B6811C8C-D1DA-4EE5-888B-A30D6285BA5D}"/>
              </a:ext>
            </a:extLst>
          </p:cNvPr>
          <p:cNvSpPr>
            <a:spLocks noGrp="1"/>
          </p:cNvSpPr>
          <p:nvPr>
            <p:ph type="pic" sz="quarter" idx="14"/>
          </p:nvPr>
        </p:nvSpPr>
        <p:spPr>
          <a:xfrm>
            <a:off x="6280147" y="260350"/>
            <a:ext cx="5619600" cy="6300787"/>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9" name="Text Placeholder 8">
            <a:extLst>
              <a:ext uri="{FF2B5EF4-FFF2-40B4-BE49-F238E27FC236}">
                <a16:creationId xmlns:a16="http://schemas.microsoft.com/office/drawing/2014/main" id="{B15B70BB-4776-4914-92C9-092579FD6EBE}"/>
              </a:ext>
            </a:extLst>
          </p:cNvPr>
          <p:cNvSpPr>
            <a:spLocks noGrp="1"/>
          </p:cNvSpPr>
          <p:nvPr>
            <p:ph type="body" sz="quarter" idx="15" hasCustomPrompt="1"/>
          </p:nvPr>
        </p:nvSpPr>
        <p:spPr>
          <a:xfrm>
            <a:off x="725351" y="5008563"/>
            <a:ext cx="4910400"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
        <p:nvSpPr>
          <p:cNvPr id="10" name="Text Placeholder 8">
            <a:extLst>
              <a:ext uri="{FF2B5EF4-FFF2-40B4-BE49-F238E27FC236}">
                <a16:creationId xmlns:a16="http://schemas.microsoft.com/office/drawing/2014/main" id="{58899736-796A-4B23-9534-D8784DD9A238}"/>
              </a:ext>
            </a:extLst>
          </p:cNvPr>
          <p:cNvSpPr>
            <a:spLocks noGrp="1"/>
          </p:cNvSpPr>
          <p:nvPr>
            <p:ph type="body" sz="quarter" idx="16" hasCustomPrompt="1"/>
          </p:nvPr>
        </p:nvSpPr>
        <p:spPr>
          <a:xfrm>
            <a:off x="6635593" y="5008563"/>
            <a:ext cx="4908708" cy="711200"/>
          </a:xfrm>
        </p:spPr>
        <p:txBody>
          <a:bodyPr anchor="ctr">
            <a:noAutofit/>
          </a:bodyPr>
          <a:lstStyle>
            <a:lvl1pPr marL="0" indent="0" algn="ctr">
              <a:buNone/>
              <a:defRPr sz="2400" b="1">
                <a:solidFill>
                  <a:schemeClr val="tx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US" dirty="0"/>
              <a:t>Add your text here</a:t>
            </a:r>
          </a:p>
        </p:txBody>
      </p:sp>
    </p:spTree>
    <p:extLst>
      <p:ext uri="{BB962C8B-B14F-4D97-AF65-F5344CB8AC3E}">
        <p14:creationId xmlns:p14="http://schemas.microsoft.com/office/powerpoint/2010/main" val="20851015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6E5460C4-49C1-4270-BC58-5EEBC77615CD}"/>
              </a:ext>
            </a:extLst>
          </p:cNvPr>
          <p:cNvSpPr>
            <a:spLocks noGrp="1"/>
          </p:cNvSpPr>
          <p:nvPr>
            <p:ph type="sldNum" sz="quarter" idx="12"/>
          </p:nvPr>
        </p:nvSpPr>
        <p:spPr/>
        <p:txBody>
          <a:bodyPr/>
          <a:lstStyle/>
          <a:p>
            <a:fld id="{03DC2DEF-D2FE-4B45-ABA4-9F153FD1C98A}" type="slidenum">
              <a:rPr lang="en-US" smtClean="0"/>
              <a:t>‹#›</a:t>
            </a:fld>
            <a:endParaRPr lang="en-US" dirty="0"/>
          </a:p>
        </p:txBody>
      </p:sp>
      <p:sp>
        <p:nvSpPr>
          <p:cNvPr id="24" name="Rectangle 23">
            <a:extLst>
              <a:ext uri="{FF2B5EF4-FFF2-40B4-BE49-F238E27FC236}">
                <a16:creationId xmlns:a16="http://schemas.microsoft.com/office/drawing/2014/main" id="{E2950CCA-59F9-4C47-A5BA-294E9EDCBABE}"/>
              </a:ext>
            </a:extLst>
          </p:cNvPr>
          <p:cNvSpPr/>
          <p:nvPr userDrawn="1"/>
        </p:nvSpPr>
        <p:spPr>
          <a:xfrm>
            <a:off x="371475" y="1233488"/>
            <a:ext cx="2776354"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EB5BF167-B9E6-4F02-9FA8-3CA79D552F0E}"/>
              </a:ext>
            </a:extLst>
          </p:cNvPr>
          <p:cNvSpPr/>
          <p:nvPr userDrawn="1"/>
        </p:nvSpPr>
        <p:spPr>
          <a:xfrm>
            <a:off x="3286186" y="1233488"/>
            <a:ext cx="2776354" cy="496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B48694DE-D82B-49DB-8A45-D1DD4C9BCEF1}"/>
              </a:ext>
            </a:extLst>
          </p:cNvPr>
          <p:cNvSpPr/>
          <p:nvPr userDrawn="1"/>
        </p:nvSpPr>
        <p:spPr>
          <a:xfrm>
            <a:off x="6200897" y="1233488"/>
            <a:ext cx="2776354" cy="4967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407C1370-8D38-4641-8D37-30A1218A4372}"/>
              </a:ext>
            </a:extLst>
          </p:cNvPr>
          <p:cNvSpPr/>
          <p:nvPr userDrawn="1"/>
        </p:nvSpPr>
        <p:spPr>
          <a:xfrm>
            <a:off x="9115608" y="1246188"/>
            <a:ext cx="2776354" cy="49672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Connector 28">
            <a:extLst>
              <a:ext uri="{FF2B5EF4-FFF2-40B4-BE49-F238E27FC236}">
                <a16:creationId xmlns:a16="http://schemas.microsoft.com/office/drawing/2014/main" id="{CE3EDDE5-9B23-44D7-8546-0B2365B42B16}"/>
              </a:ext>
            </a:extLst>
          </p:cNvPr>
          <p:cNvCxnSpPr/>
          <p:nvPr userDrawn="1"/>
        </p:nvCxnSpPr>
        <p:spPr>
          <a:xfrm>
            <a:off x="591252"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9D259D5-D3C0-4B60-B2D9-9B6DFFD270D8}"/>
              </a:ext>
            </a:extLst>
          </p:cNvPr>
          <p:cNvCxnSpPr/>
          <p:nvPr userDrawn="1"/>
        </p:nvCxnSpPr>
        <p:spPr>
          <a:xfrm>
            <a:off x="3505963"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710C392-9E34-4640-AC70-210A1B8C47B5}"/>
              </a:ext>
            </a:extLst>
          </p:cNvPr>
          <p:cNvCxnSpPr/>
          <p:nvPr userDrawn="1"/>
        </p:nvCxnSpPr>
        <p:spPr>
          <a:xfrm>
            <a:off x="6420674"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7A92E0B-B060-48FA-A650-36894FF4B216}"/>
              </a:ext>
            </a:extLst>
          </p:cNvPr>
          <p:cNvCxnSpPr/>
          <p:nvPr userDrawn="1"/>
        </p:nvCxnSpPr>
        <p:spPr>
          <a:xfrm>
            <a:off x="9335385" y="3721100"/>
            <a:ext cx="2336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Picture Placeholder 33">
            <a:extLst>
              <a:ext uri="{FF2B5EF4-FFF2-40B4-BE49-F238E27FC236}">
                <a16:creationId xmlns:a16="http://schemas.microsoft.com/office/drawing/2014/main" id="{D9056F2B-EAFD-4A57-BB92-D14816C84DDE}"/>
              </a:ext>
            </a:extLst>
          </p:cNvPr>
          <p:cNvSpPr>
            <a:spLocks noGrp="1"/>
          </p:cNvSpPr>
          <p:nvPr>
            <p:ph type="pic" sz="quarter" idx="13"/>
          </p:nvPr>
        </p:nvSpPr>
        <p:spPr>
          <a:xfrm>
            <a:off x="876300" y="1739900"/>
            <a:ext cx="1689100" cy="1397000"/>
          </a:xfrm>
        </p:spPr>
        <p:txBody>
          <a:bodyPr/>
          <a:lstStyle>
            <a:lvl1pPr marL="0" indent="0" algn="ctr">
              <a:buNone/>
              <a:defRPr>
                <a:solidFill>
                  <a:schemeClr val="bg1"/>
                </a:solidFill>
              </a:defRPr>
            </a:lvl1pPr>
          </a:lstStyle>
          <a:p>
            <a:r>
              <a:rPr lang="en-US"/>
              <a:t>Click icon to add picture</a:t>
            </a:r>
            <a:endParaRPr lang="en-US" dirty="0"/>
          </a:p>
        </p:txBody>
      </p:sp>
      <p:sp>
        <p:nvSpPr>
          <p:cNvPr id="35" name="Picture Placeholder 33">
            <a:extLst>
              <a:ext uri="{FF2B5EF4-FFF2-40B4-BE49-F238E27FC236}">
                <a16:creationId xmlns:a16="http://schemas.microsoft.com/office/drawing/2014/main" id="{E65006DE-F797-4019-BB72-F484F9FE7E58}"/>
              </a:ext>
            </a:extLst>
          </p:cNvPr>
          <p:cNvSpPr>
            <a:spLocks noGrp="1"/>
          </p:cNvSpPr>
          <p:nvPr>
            <p:ph type="pic" sz="quarter" idx="14"/>
          </p:nvPr>
        </p:nvSpPr>
        <p:spPr>
          <a:xfrm>
            <a:off x="3829813" y="4263232"/>
            <a:ext cx="1689100" cy="1397000"/>
          </a:xfrm>
        </p:spPr>
        <p:txBody>
          <a:bodyPr/>
          <a:lstStyle>
            <a:lvl1pPr marL="0" indent="0" algn="ctr">
              <a:buNone/>
              <a:defRPr>
                <a:solidFill>
                  <a:schemeClr val="bg1"/>
                </a:solidFill>
              </a:defRPr>
            </a:lvl1pPr>
          </a:lstStyle>
          <a:p>
            <a:r>
              <a:rPr lang="en-US"/>
              <a:t>Click icon to add picture</a:t>
            </a:r>
            <a:endParaRPr lang="en-US" dirty="0"/>
          </a:p>
        </p:txBody>
      </p:sp>
      <p:sp>
        <p:nvSpPr>
          <p:cNvPr id="36" name="Picture Placeholder 33">
            <a:extLst>
              <a:ext uri="{FF2B5EF4-FFF2-40B4-BE49-F238E27FC236}">
                <a16:creationId xmlns:a16="http://schemas.microsoft.com/office/drawing/2014/main" id="{0947D252-5545-4406-8764-B7712464DA56}"/>
              </a:ext>
            </a:extLst>
          </p:cNvPr>
          <p:cNvSpPr>
            <a:spLocks noGrp="1"/>
          </p:cNvSpPr>
          <p:nvPr>
            <p:ph type="pic" sz="quarter" idx="15"/>
          </p:nvPr>
        </p:nvSpPr>
        <p:spPr>
          <a:xfrm>
            <a:off x="6744524" y="1739900"/>
            <a:ext cx="1689100" cy="1397000"/>
          </a:xfrm>
        </p:spPr>
        <p:txBody>
          <a:bodyPr/>
          <a:lstStyle>
            <a:lvl1pPr marL="0" indent="0" algn="ctr">
              <a:buNone/>
              <a:defRPr>
                <a:solidFill>
                  <a:schemeClr val="bg1"/>
                </a:solidFill>
              </a:defRPr>
            </a:lvl1pPr>
          </a:lstStyle>
          <a:p>
            <a:r>
              <a:rPr lang="en-US"/>
              <a:t>Click icon to add picture</a:t>
            </a:r>
            <a:endParaRPr lang="en-US" dirty="0"/>
          </a:p>
        </p:txBody>
      </p:sp>
      <p:sp>
        <p:nvSpPr>
          <p:cNvPr id="38" name="Picture Placeholder 33">
            <a:extLst>
              <a:ext uri="{FF2B5EF4-FFF2-40B4-BE49-F238E27FC236}">
                <a16:creationId xmlns:a16="http://schemas.microsoft.com/office/drawing/2014/main" id="{DD89F80C-C1D7-4F63-BAD2-F4EE1F9A162F}"/>
              </a:ext>
            </a:extLst>
          </p:cNvPr>
          <p:cNvSpPr>
            <a:spLocks noGrp="1"/>
          </p:cNvSpPr>
          <p:nvPr>
            <p:ph type="pic" sz="quarter" idx="17"/>
          </p:nvPr>
        </p:nvSpPr>
        <p:spPr>
          <a:xfrm>
            <a:off x="9659235" y="4263232"/>
            <a:ext cx="1689100" cy="1397000"/>
          </a:xfrm>
        </p:spPr>
        <p:txBody>
          <a:bodyPr/>
          <a:lstStyle>
            <a:lvl1pPr marL="0" indent="0" algn="ctr">
              <a:buNone/>
              <a:defRPr>
                <a:solidFill>
                  <a:schemeClr val="bg1"/>
                </a:solidFill>
              </a:defRPr>
            </a:lvl1pPr>
          </a:lstStyle>
          <a:p>
            <a:r>
              <a:rPr lang="en-US"/>
              <a:t>Click icon to add picture</a:t>
            </a:r>
            <a:endParaRPr lang="en-US" dirty="0"/>
          </a:p>
        </p:txBody>
      </p:sp>
      <p:sp>
        <p:nvSpPr>
          <p:cNvPr id="40" name="Text Placeholder 39">
            <a:extLst>
              <a:ext uri="{FF2B5EF4-FFF2-40B4-BE49-F238E27FC236}">
                <a16:creationId xmlns:a16="http://schemas.microsoft.com/office/drawing/2014/main" id="{08BBFEC8-B6BE-4768-9284-26D98C06FFC4}"/>
              </a:ext>
            </a:extLst>
          </p:cNvPr>
          <p:cNvSpPr>
            <a:spLocks noGrp="1"/>
          </p:cNvSpPr>
          <p:nvPr>
            <p:ph type="body" sz="quarter" idx="18" hasCustomPrompt="1"/>
          </p:nvPr>
        </p:nvSpPr>
        <p:spPr>
          <a:xfrm>
            <a:off x="590550" y="3949700"/>
            <a:ext cx="2336800" cy="1854200"/>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1" name="Text Placeholder 39">
            <a:extLst>
              <a:ext uri="{FF2B5EF4-FFF2-40B4-BE49-F238E27FC236}">
                <a16:creationId xmlns:a16="http://schemas.microsoft.com/office/drawing/2014/main" id="{D12C79C2-427D-418B-8FFA-C27D8F2C986B}"/>
              </a:ext>
            </a:extLst>
          </p:cNvPr>
          <p:cNvSpPr>
            <a:spLocks noGrp="1"/>
          </p:cNvSpPr>
          <p:nvPr>
            <p:ph type="body" sz="quarter" idx="19" hasCustomPrompt="1"/>
          </p:nvPr>
        </p:nvSpPr>
        <p:spPr>
          <a:xfrm>
            <a:off x="3505963" y="1595835"/>
            <a:ext cx="2336800" cy="1854200"/>
          </a:xfrm>
        </p:spPr>
        <p:txBody>
          <a:bodyPr anchor="b">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2" name="Text Placeholder 39">
            <a:extLst>
              <a:ext uri="{FF2B5EF4-FFF2-40B4-BE49-F238E27FC236}">
                <a16:creationId xmlns:a16="http://schemas.microsoft.com/office/drawing/2014/main" id="{0FD568C4-A06D-4A56-B7D6-AF338F5C329A}"/>
              </a:ext>
            </a:extLst>
          </p:cNvPr>
          <p:cNvSpPr>
            <a:spLocks noGrp="1"/>
          </p:cNvSpPr>
          <p:nvPr>
            <p:ph type="body" sz="quarter" idx="20" hasCustomPrompt="1"/>
          </p:nvPr>
        </p:nvSpPr>
        <p:spPr>
          <a:xfrm>
            <a:off x="6420674" y="3949700"/>
            <a:ext cx="2336800" cy="1854200"/>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3" name="Text Placeholder 39">
            <a:extLst>
              <a:ext uri="{FF2B5EF4-FFF2-40B4-BE49-F238E27FC236}">
                <a16:creationId xmlns:a16="http://schemas.microsoft.com/office/drawing/2014/main" id="{76B41443-1233-4172-B61C-7CC516D88802}"/>
              </a:ext>
            </a:extLst>
          </p:cNvPr>
          <p:cNvSpPr>
            <a:spLocks noGrp="1"/>
          </p:cNvSpPr>
          <p:nvPr>
            <p:ph type="body" sz="quarter" idx="21" hasCustomPrompt="1"/>
          </p:nvPr>
        </p:nvSpPr>
        <p:spPr>
          <a:xfrm>
            <a:off x="9335385" y="1595835"/>
            <a:ext cx="2336800" cy="1854200"/>
          </a:xfrm>
        </p:spPr>
        <p:txBody>
          <a:bodyPr anchor="b">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Tree>
    <p:extLst>
      <p:ext uri="{BB962C8B-B14F-4D97-AF65-F5344CB8AC3E}">
        <p14:creationId xmlns:p14="http://schemas.microsoft.com/office/powerpoint/2010/main" val="3875391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Benefit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7C8E50C-1C7A-4E62-B38F-3E12A174C85B}"/>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7" name="Picture Placeholder 7">
            <a:extLst>
              <a:ext uri="{FF2B5EF4-FFF2-40B4-BE49-F238E27FC236}">
                <a16:creationId xmlns:a16="http://schemas.microsoft.com/office/drawing/2014/main" id="{7AF7405C-6DF9-4409-85F0-8C1DCCC0AC61}"/>
              </a:ext>
            </a:extLst>
          </p:cNvPr>
          <p:cNvSpPr>
            <a:spLocks noGrp="1"/>
          </p:cNvSpPr>
          <p:nvPr>
            <p:ph type="pic" sz="quarter" idx="13" hasCustomPrompt="1"/>
          </p:nvPr>
        </p:nvSpPr>
        <p:spPr>
          <a:xfrm>
            <a:off x="622570" y="729926"/>
            <a:ext cx="6456836" cy="5388772"/>
          </a:xfr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4C883B71-4A78-4B93-97F2-F54D7DC10020}"/>
              </a:ext>
            </a:extLst>
          </p:cNvPr>
          <p:cNvSpPr>
            <a:spLocks noGrp="1"/>
          </p:cNvSpPr>
          <p:nvPr>
            <p:ph type="title" hasCustomPrompt="1"/>
          </p:nvPr>
        </p:nvSpPr>
        <p:spPr>
          <a:xfrm>
            <a:off x="6467704" y="1881922"/>
            <a:ext cx="5749200" cy="3084630"/>
          </a:xfrm>
          <a:solidFill>
            <a:schemeClr val="bg2">
              <a:alpha val="93000"/>
            </a:schemeClr>
          </a:solidFill>
        </p:spPr>
        <p:txBody>
          <a:bodyPr lIns="694944" tIns="713232" anchor="t">
            <a:normAutofit/>
          </a:bodyPr>
          <a:lstStyle>
            <a:lvl1pPr algn="l">
              <a:lnSpc>
                <a:spcPct val="100000"/>
              </a:lnSpc>
              <a:defRPr sz="2800"/>
            </a:lvl1pPr>
          </a:lstStyle>
          <a:p>
            <a:r>
              <a:rPr lang="en-US" dirty="0"/>
              <a:t>Click to add title</a:t>
            </a:r>
          </a:p>
        </p:txBody>
      </p:sp>
      <p:sp>
        <p:nvSpPr>
          <p:cNvPr id="9" name="Text Placeholder 17">
            <a:extLst>
              <a:ext uri="{FF2B5EF4-FFF2-40B4-BE49-F238E27FC236}">
                <a16:creationId xmlns:a16="http://schemas.microsoft.com/office/drawing/2014/main" id="{83F286D7-A050-456B-BDD3-3FFAA21A8099}"/>
              </a:ext>
            </a:extLst>
          </p:cNvPr>
          <p:cNvSpPr>
            <a:spLocks noGrp="1"/>
          </p:cNvSpPr>
          <p:nvPr>
            <p:ph type="body" sz="quarter" idx="15" hasCustomPrompt="1"/>
          </p:nvPr>
        </p:nvSpPr>
        <p:spPr>
          <a:xfrm>
            <a:off x="7079405" y="3201410"/>
            <a:ext cx="4614604" cy="1291638"/>
          </a:xfrm>
        </p:spPr>
        <p:txBody>
          <a:bodyPr>
            <a:noAutofit/>
          </a:bodyPr>
          <a:lstStyle>
            <a:lvl1pPr marL="0" indent="0" algn="l">
              <a:lnSpc>
                <a:spcPct val="125000"/>
              </a:lnSpc>
              <a:buNone/>
              <a:defRPr sz="1400" spc="100" baseline="0">
                <a:solidFill>
                  <a:schemeClr val="accent2"/>
                </a:solidFill>
              </a:defRPr>
            </a:lvl1pPr>
          </a:lstStyle>
          <a:p>
            <a:pPr lvl="0"/>
            <a:r>
              <a:rPr lang="en-US"/>
              <a:t>Click to add text</a:t>
            </a:r>
          </a:p>
        </p:txBody>
      </p:sp>
      <p:sp>
        <p:nvSpPr>
          <p:cNvPr id="3" name="Date Placeholder 2">
            <a:extLst>
              <a:ext uri="{FF2B5EF4-FFF2-40B4-BE49-F238E27FC236}">
                <a16:creationId xmlns:a16="http://schemas.microsoft.com/office/drawing/2014/main" id="{4A927E28-2C60-4D18-8BB3-DC9627E13C59}"/>
              </a:ext>
            </a:extLst>
          </p:cNvPr>
          <p:cNvSpPr>
            <a:spLocks noGrp="1"/>
          </p:cNvSpPr>
          <p:nvPr>
            <p:ph type="dt" sz="half" idx="10"/>
          </p:nvPr>
        </p:nvSpPr>
        <p:spPr/>
        <p:txBody>
          <a:bodyPr/>
          <a:lstStyle/>
          <a:p>
            <a:r>
              <a:rPr lang="en-US" dirty="0"/>
              <a:t>8/06/20XX</a:t>
            </a:r>
          </a:p>
        </p:txBody>
      </p:sp>
      <p:sp>
        <p:nvSpPr>
          <p:cNvPr id="4" name="Footer Placeholder 3">
            <a:extLst>
              <a:ext uri="{FF2B5EF4-FFF2-40B4-BE49-F238E27FC236}">
                <a16:creationId xmlns:a16="http://schemas.microsoft.com/office/drawing/2014/main" id="{4290EE45-541D-483E-A0B8-5997A2F98DA3}"/>
              </a:ext>
            </a:extLst>
          </p:cNvPr>
          <p:cNvSpPr>
            <a:spLocks noGrp="1"/>
          </p:cNvSpPr>
          <p:nvPr>
            <p:ph type="ftr" sz="quarter" idx="1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504E100B-E96A-45D4-9553-51CF2CBA55DD}"/>
              </a:ext>
            </a:extLst>
          </p:cNvPr>
          <p:cNvSpPr>
            <a:spLocks noGrp="1"/>
          </p:cNvSpPr>
          <p:nvPr>
            <p:ph type="sldNum" sz="quarter" idx="12"/>
          </p:nvPr>
        </p:nvSpPr>
        <p:spPr/>
        <p:txBody>
          <a:bodyPr/>
          <a:lstStyle/>
          <a:p>
            <a:fld id="{A402E4C0-AD5E-4E8C-9F21-7CCE474BDCEB}" type="slidenum">
              <a:rPr lang="en-US" smtClean="0"/>
              <a:t>‹#›</a:t>
            </a:fld>
            <a:endParaRPr lang="en-US" dirty="0"/>
          </a:p>
        </p:txBody>
      </p:sp>
    </p:spTree>
    <p:extLst>
      <p:ext uri="{BB962C8B-B14F-4D97-AF65-F5344CB8AC3E}">
        <p14:creationId xmlns:p14="http://schemas.microsoft.com/office/powerpoint/2010/main" val="17701240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B607F24-5B01-4964-9736-E876BC347E55}"/>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6168473" cy="758824"/>
          </a:xfrm>
        </p:spPr>
        <p:txBody>
          <a:bodyPr/>
          <a:lstStyle/>
          <a:p>
            <a:r>
              <a:rPr lang="en-US"/>
              <a:t>Click to edit Master title style</a:t>
            </a:r>
            <a:endParaRPr lang="en-US" dirty="0"/>
          </a:p>
        </p:txBody>
      </p:sp>
      <p:sp>
        <p:nvSpPr>
          <p:cNvPr id="24" name="Rectangle 23">
            <a:extLst>
              <a:ext uri="{FF2B5EF4-FFF2-40B4-BE49-F238E27FC236}">
                <a16:creationId xmlns:a16="http://schemas.microsoft.com/office/drawing/2014/main" id="{E2950CCA-59F9-4C47-A5BA-294E9EDCBABE}"/>
              </a:ext>
            </a:extLst>
          </p:cNvPr>
          <p:cNvSpPr/>
          <p:nvPr userDrawn="1"/>
        </p:nvSpPr>
        <p:spPr>
          <a:xfrm>
            <a:off x="6769101" y="0"/>
            <a:ext cx="2711082"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F44232AA-36A1-4A85-8868-9D12848EB106}"/>
              </a:ext>
            </a:extLst>
          </p:cNvPr>
          <p:cNvSpPr/>
          <p:nvPr userDrawn="1"/>
        </p:nvSpPr>
        <p:spPr>
          <a:xfrm>
            <a:off x="9480918" y="2286000"/>
            <a:ext cx="2711082"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0B045D93-056D-486E-A634-890ECB9AF9C2}"/>
              </a:ext>
            </a:extLst>
          </p:cNvPr>
          <p:cNvSpPr/>
          <p:nvPr userDrawn="1"/>
        </p:nvSpPr>
        <p:spPr>
          <a:xfrm>
            <a:off x="6769100" y="4572000"/>
            <a:ext cx="2711082" cy="228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567CD5E4-19A9-4EFD-BBF1-2B1FBC9BB9BD}"/>
              </a:ext>
            </a:extLst>
          </p:cNvPr>
          <p:cNvSpPr/>
          <p:nvPr userDrawn="1"/>
        </p:nvSpPr>
        <p:spPr>
          <a:xfrm>
            <a:off x="9480918" y="0"/>
            <a:ext cx="2711082"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AA533582-AC3E-4F3B-9602-085EB97AD294}"/>
              </a:ext>
            </a:extLst>
          </p:cNvPr>
          <p:cNvSpPr/>
          <p:nvPr userDrawn="1"/>
        </p:nvSpPr>
        <p:spPr>
          <a:xfrm>
            <a:off x="6768364" y="2286000"/>
            <a:ext cx="2711082"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CF0B1BD9-4AC2-4549-9001-383664C7F224}"/>
              </a:ext>
            </a:extLst>
          </p:cNvPr>
          <p:cNvSpPr/>
          <p:nvPr userDrawn="1"/>
        </p:nvSpPr>
        <p:spPr>
          <a:xfrm>
            <a:off x="9480918" y="4572000"/>
            <a:ext cx="2711082" cy="228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a:extLst>
              <a:ext uri="{FF2B5EF4-FFF2-40B4-BE49-F238E27FC236}">
                <a16:creationId xmlns:a16="http://schemas.microsoft.com/office/drawing/2014/main" id="{32B2DC05-AAD7-458D-B737-BE8CCA1FFA99}"/>
              </a:ext>
            </a:extLst>
          </p:cNvPr>
          <p:cNvSpPr/>
          <p:nvPr userDrawn="1"/>
        </p:nvSpPr>
        <p:spPr>
          <a:xfrm rot="5400000">
            <a:off x="9422986" y="1050373"/>
            <a:ext cx="298174" cy="1852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Isosceles Triangle 38">
            <a:extLst>
              <a:ext uri="{FF2B5EF4-FFF2-40B4-BE49-F238E27FC236}">
                <a16:creationId xmlns:a16="http://schemas.microsoft.com/office/drawing/2014/main" id="{E423C01B-EB10-48EF-8F1C-C2A7E1923E3E}"/>
              </a:ext>
            </a:extLst>
          </p:cNvPr>
          <p:cNvSpPr/>
          <p:nvPr userDrawn="1"/>
        </p:nvSpPr>
        <p:spPr>
          <a:xfrm rot="16200000">
            <a:off x="9238100" y="3336373"/>
            <a:ext cx="298174" cy="1852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Isosceles Triangle 43">
            <a:extLst>
              <a:ext uri="{FF2B5EF4-FFF2-40B4-BE49-F238E27FC236}">
                <a16:creationId xmlns:a16="http://schemas.microsoft.com/office/drawing/2014/main" id="{BB0D5D5D-BB46-489A-A006-03E52FDA0AB6}"/>
              </a:ext>
            </a:extLst>
          </p:cNvPr>
          <p:cNvSpPr/>
          <p:nvPr userDrawn="1"/>
        </p:nvSpPr>
        <p:spPr>
          <a:xfrm rot="5400000">
            <a:off x="9422986" y="5622373"/>
            <a:ext cx="298174" cy="185254"/>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Picture Placeholder 33">
            <a:extLst>
              <a:ext uri="{FF2B5EF4-FFF2-40B4-BE49-F238E27FC236}">
                <a16:creationId xmlns:a16="http://schemas.microsoft.com/office/drawing/2014/main" id="{2D0DCA06-9544-45C9-BE22-EBB853AE757C}"/>
              </a:ext>
            </a:extLst>
          </p:cNvPr>
          <p:cNvSpPr>
            <a:spLocks noGrp="1"/>
          </p:cNvSpPr>
          <p:nvPr>
            <p:ph type="pic" sz="quarter" idx="13"/>
          </p:nvPr>
        </p:nvSpPr>
        <p:spPr>
          <a:xfrm>
            <a:off x="10133588" y="561678"/>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46" name="Picture Placeholder 33">
            <a:extLst>
              <a:ext uri="{FF2B5EF4-FFF2-40B4-BE49-F238E27FC236}">
                <a16:creationId xmlns:a16="http://schemas.microsoft.com/office/drawing/2014/main" id="{21403A13-F195-405D-B352-4B77969E358B}"/>
              </a:ext>
            </a:extLst>
          </p:cNvPr>
          <p:cNvSpPr>
            <a:spLocks noGrp="1"/>
          </p:cNvSpPr>
          <p:nvPr>
            <p:ph type="pic" sz="quarter" idx="14"/>
          </p:nvPr>
        </p:nvSpPr>
        <p:spPr>
          <a:xfrm>
            <a:off x="7421034" y="2847678"/>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47" name="Picture Placeholder 33">
            <a:extLst>
              <a:ext uri="{FF2B5EF4-FFF2-40B4-BE49-F238E27FC236}">
                <a16:creationId xmlns:a16="http://schemas.microsoft.com/office/drawing/2014/main" id="{390C9BE2-4328-41D9-82FB-F6FEE7026C55}"/>
              </a:ext>
            </a:extLst>
          </p:cNvPr>
          <p:cNvSpPr>
            <a:spLocks noGrp="1"/>
          </p:cNvSpPr>
          <p:nvPr>
            <p:ph type="pic" sz="quarter" idx="15"/>
          </p:nvPr>
        </p:nvSpPr>
        <p:spPr>
          <a:xfrm>
            <a:off x="10133588" y="5133678"/>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48" name="Picture Placeholder 6">
            <a:extLst>
              <a:ext uri="{FF2B5EF4-FFF2-40B4-BE49-F238E27FC236}">
                <a16:creationId xmlns:a16="http://schemas.microsoft.com/office/drawing/2014/main" id="{7E57D58E-479C-4409-8D5F-7CAC3178A771}"/>
              </a:ext>
            </a:extLst>
          </p:cNvPr>
          <p:cNvSpPr>
            <a:spLocks noGrp="1"/>
          </p:cNvSpPr>
          <p:nvPr>
            <p:ph type="pic" sz="quarter" idx="16"/>
          </p:nvPr>
        </p:nvSpPr>
        <p:spPr>
          <a:xfrm>
            <a:off x="371475" y="1233488"/>
            <a:ext cx="6168473" cy="562451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7" name="Text Placeholder 39">
            <a:extLst>
              <a:ext uri="{FF2B5EF4-FFF2-40B4-BE49-F238E27FC236}">
                <a16:creationId xmlns:a16="http://schemas.microsoft.com/office/drawing/2014/main" id="{1EE624A7-7FE4-44DC-B710-D995C25C9CEA}"/>
              </a:ext>
            </a:extLst>
          </p:cNvPr>
          <p:cNvSpPr>
            <a:spLocks noGrp="1"/>
          </p:cNvSpPr>
          <p:nvPr>
            <p:ph type="body" sz="quarter" idx="18" hasCustomPrompt="1"/>
          </p:nvPr>
        </p:nvSpPr>
        <p:spPr>
          <a:xfrm>
            <a:off x="6956242" y="215900"/>
            <a:ext cx="2336800" cy="1854200"/>
          </a:xfrm>
        </p:spPr>
        <p:txBody>
          <a:bodyPr anchor="ct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18" name="Text Placeholder 39">
            <a:extLst>
              <a:ext uri="{FF2B5EF4-FFF2-40B4-BE49-F238E27FC236}">
                <a16:creationId xmlns:a16="http://schemas.microsoft.com/office/drawing/2014/main" id="{34CC27D1-7AB7-4922-81C5-41E9C01BAAE1}"/>
              </a:ext>
            </a:extLst>
          </p:cNvPr>
          <p:cNvSpPr>
            <a:spLocks noGrp="1"/>
          </p:cNvSpPr>
          <p:nvPr>
            <p:ph type="body" sz="quarter" idx="19" hasCustomPrompt="1"/>
          </p:nvPr>
        </p:nvSpPr>
        <p:spPr>
          <a:xfrm>
            <a:off x="9668059" y="2501900"/>
            <a:ext cx="2336800" cy="1854200"/>
          </a:xfrm>
        </p:spPr>
        <p:txBody>
          <a:bodyPr anchor="ct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19" name="Text Placeholder 39">
            <a:extLst>
              <a:ext uri="{FF2B5EF4-FFF2-40B4-BE49-F238E27FC236}">
                <a16:creationId xmlns:a16="http://schemas.microsoft.com/office/drawing/2014/main" id="{03F0CFEB-33B8-47FE-BC44-44AF273543D5}"/>
              </a:ext>
            </a:extLst>
          </p:cNvPr>
          <p:cNvSpPr>
            <a:spLocks noGrp="1"/>
          </p:cNvSpPr>
          <p:nvPr>
            <p:ph type="body" sz="quarter" idx="20" hasCustomPrompt="1"/>
          </p:nvPr>
        </p:nvSpPr>
        <p:spPr>
          <a:xfrm>
            <a:off x="6956241" y="4787900"/>
            <a:ext cx="2336800" cy="1854200"/>
          </a:xfrm>
        </p:spPr>
        <p:txBody>
          <a:bodyPr anchor="ct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Tree>
    <p:extLst>
      <p:ext uri="{BB962C8B-B14F-4D97-AF65-F5344CB8AC3E}">
        <p14:creationId xmlns:p14="http://schemas.microsoft.com/office/powerpoint/2010/main" val="1546303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a:extLst>
              <a:ext uri="{FF2B5EF4-FFF2-40B4-BE49-F238E27FC236}">
                <a16:creationId xmlns:a16="http://schemas.microsoft.com/office/drawing/2014/main" id="{7E57D58E-479C-4409-8D5F-7CAC3178A771}"/>
              </a:ext>
            </a:extLst>
          </p:cNvPr>
          <p:cNvSpPr>
            <a:spLocks noGrp="1"/>
          </p:cNvSpPr>
          <p:nvPr>
            <p:ph type="pic" sz="quarter" idx="16"/>
          </p:nvPr>
        </p:nvSpPr>
        <p:spPr>
          <a:xfrm>
            <a:off x="371475" y="1233488"/>
            <a:ext cx="11520487" cy="3049754"/>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sp>
        <p:nvSpPr>
          <p:cNvPr id="20" name="Picture Placeholder 33">
            <a:extLst>
              <a:ext uri="{FF2B5EF4-FFF2-40B4-BE49-F238E27FC236}">
                <a16:creationId xmlns:a16="http://schemas.microsoft.com/office/drawing/2014/main" id="{917F3183-F8DC-409E-BDAF-E3190E5CC10A}"/>
              </a:ext>
            </a:extLst>
          </p:cNvPr>
          <p:cNvSpPr>
            <a:spLocks noGrp="1"/>
          </p:cNvSpPr>
          <p:nvPr>
            <p:ph type="pic" sz="quarter" idx="13"/>
          </p:nvPr>
        </p:nvSpPr>
        <p:spPr>
          <a:xfrm>
            <a:off x="1466711" y="2999731"/>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25" name="Picture Placeholder 33">
            <a:extLst>
              <a:ext uri="{FF2B5EF4-FFF2-40B4-BE49-F238E27FC236}">
                <a16:creationId xmlns:a16="http://schemas.microsoft.com/office/drawing/2014/main" id="{8DCF90EE-8A0F-46BB-A8EC-27CB7826EB0D}"/>
              </a:ext>
            </a:extLst>
          </p:cNvPr>
          <p:cNvSpPr>
            <a:spLocks noGrp="1"/>
          </p:cNvSpPr>
          <p:nvPr>
            <p:ph type="pic" sz="quarter" idx="17"/>
          </p:nvPr>
        </p:nvSpPr>
        <p:spPr>
          <a:xfrm>
            <a:off x="4108135" y="2999731"/>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26" name="Picture Placeholder 33">
            <a:extLst>
              <a:ext uri="{FF2B5EF4-FFF2-40B4-BE49-F238E27FC236}">
                <a16:creationId xmlns:a16="http://schemas.microsoft.com/office/drawing/2014/main" id="{4B6BCE84-A7A7-4701-966F-9F969C523C51}"/>
              </a:ext>
            </a:extLst>
          </p:cNvPr>
          <p:cNvSpPr>
            <a:spLocks noGrp="1"/>
          </p:cNvSpPr>
          <p:nvPr>
            <p:ph type="pic" sz="quarter" idx="18"/>
          </p:nvPr>
        </p:nvSpPr>
        <p:spPr>
          <a:xfrm>
            <a:off x="6749558" y="2999731"/>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27" name="Picture Placeholder 33">
            <a:extLst>
              <a:ext uri="{FF2B5EF4-FFF2-40B4-BE49-F238E27FC236}">
                <a16:creationId xmlns:a16="http://schemas.microsoft.com/office/drawing/2014/main" id="{2F810615-16AA-4D3F-93BB-1074BABE1234}"/>
              </a:ext>
            </a:extLst>
          </p:cNvPr>
          <p:cNvSpPr>
            <a:spLocks noGrp="1"/>
          </p:cNvSpPr>
          <p:nvPr>
            <p:ph type="pic" sz="quarter" idx="19"/>
          </p:nvPr>
        </p:nvSpPr>
        <p:spPr>
          <a:xfrm>
            <a:off x="9435088" y="2999731"/>
            <a:ext cx="1405742" cy="1162644"/>
          </a:xfrm>
        </p:spPr>
        <p:txBody>
          <a:bodyPr>
            <a:normAutofit/>
          </a:bodyPr>
          <a:lstStyle>
            <a:lvl1pPr marL="0" indent="0" algn="ctr">
              <a:buNone/>
              <a:defRPr sz="2000">
                <a:solidFill>
                  <a:schemeClr val="tx1"/>
                </a:solidFill>
              </a:defRPr>
            </a:lvl1pPr>
          </a:lstStyle>
          <a:p>
            <a:r>
              <a:rPr lang="en-US"/>
              <a:t>Click icon to add picture</a:t>
            </a:r>
            <a:endParaRPr lang="en-US" dirty="0"/>
          </a:p>
        </p:txBody>
      </p:sp>
      <p:sp>
        <p:nvSpPr>
          <p:cNvPr id="32" name="Rectangle 31">
            <a:extLst>
              <a:ext uri="{FF2B5EF4-FFF2-40B4-BE49-F238E27FC236}">
                <a16:creationId xmlns:a16="http://schemas.microsoft.com/office/drawing/2014/main" id="{E9E999B4-BC91-4EF5-915C-59E58E141134}"/>
              </a:ext>
            </a:extLst>
          </p:cNvPr>
          <p:cNvSpPr/>
          <p:nvPr userDrawn="1"/>
        </p:nvSpPr>
        <p:spPr>
          <a:xfrm>
            <a:off x="979920" y="4514247"/>
            <a:ext cx="2379325" cy="16865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8E3D72D1-545E-4FA9-B18F-DBE257DA9472}"/>
              </a:ext>
            </a:extLst>
          </p:cNvPr>
          <p:cNvSpPr/>
          <p:nvPr userDrawn="1"/>
        </p:nvSpPr>
        <p:spPr>
          <a:xfrm>
            <a:off x="3621344" y="4514247"/>
            <a:ext cx="2379325" cy="16865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A1FF2C74-7F94-4D15-9530-4844CA0ABABA}"/>
              </a:ext>
            </a:extLst>
          </p:cNvPr>
          <p:cNvSpPr/>
          <p:nvPr userDrawn="1"/>
        </p:nvSpPr>
        <p:spPr>
          <a:xfrm>
            <a:off x="6262766" y="4514247"/>
            <a:ext cx="2379325" cy="16865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65048BF-5755-467D-94DA-799CD1A9ED70}"/>
              </a:ext>
            </a:extLst>
          </p:cNvPr>
          <p:cNvSpPr/>
          <p:nvPr userDrawn="1"/>
        </p:nvSpPr>
        <p:spPr>
          <a:xfrm>
            <a:off x="8904188" y="4514247"/>
            <a:ext cx="2379325" cy="168652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 Placeholder 39">
            <a:extLst>
              <a:ext uri="{FF2B5EF4-FFF2-40B4-BE49-F238E27FC236}">
                <a16:creationId xmlns:a16="http://schemas.microsoft.com/office/drawing/2014/main" id="{3C8488B4-AC1B-43A6-A416-3F5BC72456F9}"/>
              </a:ext>
            </a:extLst>
          </p:cNvPr>
          <p:cNvSpPr>
            <a:spLocks noGrp="1"/>
          </p:cNvSpPr>
          <p:nvPr>
            <p:ph type="body" sz="quarter" idx="20" hasCustomPrompt="1"/>
          </p:nvPr>
        </p:nvSpPr>
        <p:spPr>
          <a:xfrm>
            <a:off x="1091465" y="4598182"/>
            <a:ext cx="2156235" cy="1330436"/>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0" name="Text Placeholder 39">
            <a:extLst>
              <a:ext uri="{FF2B5EF4-FFF2-40B4-BE49-F238E27FC236}">
                <a16:creationId xmlns:a16="http://schemas.microsoft.com/office/drawing/2014/main" id="{950DB978-3832-472D-9958-42D6A712EA6B}"/>
              </a:ext>
            </a:extLst>
          </p:cNvPr>
          <p:cNvSpPr>
            <a:spLocks noGrp="1"/>
          </p:cNvSpPr>
          <p:nvPr>
            <p:ph type="body" sz="quarter" idx="21" hasCustomPrompt="1"/>
          </p:nvPr>
        </p:nvSpPr>
        <p:spPr>
          <a:xfrm>
            <a:off x="3732888" y="4598182"/>
            <a:ext cx="2156235" cy="1330436"/>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1" name="Text Placeholder 39">
            <a:extLst>
              <a:ext uri="{FF2B5EF4-FFF2-40B4-BE49-F238E27FC236}">
                <a16:creationId xmlns:a16="http://schemas.microsoft.com/office/drawing/2014/main" id="{7A9C8821-D3DD-40C3-83BD-38D190405711}"/>
              </a:ext>
            </a:extLst>
          </p:cNvPr>
          <p:cNvSpPr>
            <a:spLocks noGrp="1"/>
          </p:cNvSpPr>
          <p:nvPr>
            <p:ph type="body" sz="quarter" idx="22" hasCustomPrompt="1"/>
          </p:nvPr>
        </p:nvSpPr>
        <p:spPr>
          <a:xfrm>
            <a:off x="6374310" y="4598182"/>
            <a:ext cx="2156235" cy="1330436"/>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2" name="Text Placeholder 39">
            <a:extLst>
              <a:ext uri="{FF2B5EF4-FFF2-40B4-BE49-F238E27FC236}">
                <a16:creationId xmlns:a16="http://schemas.microsoft.com/office/drawing/2014/main" id="{C3FC554A-BF67-40BD-BD4F-B2EA17BBDBC1}"/>
              </a:ext>
            </a:extLst>
          </p:cNvPr>
          <p:cNvSpPr>
            <a:spLocks noGrp="1"/>
          </p:cNvSpPr>
          <p:nvPr>
            <p:ph type="body" sz="quarter" idx="23" hasCustomPrompt="1"/>
          </p:nvPr>
        </p:nvSpPr>
        <p:spPr>
          <a:xfrm>
            <a:off x="9015732" y="4598182"/>
            <a:ext cx="2156235" cy="1330436"/>
          </a:xfrm>
        </p:spPr>
        <p:txBody>
          <a:bodyPr>
            <a:noAutofit/>
          </a:bodyPr>
          <a:lstStyle>
            <a:lvl1pPr marL="0" indent="0" algn="ctr">
              <a:buNone/>
              <a:defRPr sz="1800">
                <a:solidFill>
                  <a:schemeClr val="bg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cxnSp>
        <p:nvCxnSpPr>
          <p:cNvPr id="6" name="Straight Connector 5">
            <a:extLst>
              <a:ext uri="{FF2B5EF4-FFF2-40B4-BE49-F238E27FC236}">
                <a16:creationId xmlns:a16="http://schemas.microsoft.com/office/drawing/2014/main" id="{62ECF54D-C7AE-4FFE-A9FA-ECD663CD2A09}"/>
              </a:ext>
            </a:extLst>
          </p:cNvPr>
          <p:cNvCxnSpPr>
            <a:cxnSpLocks/>
          </p:cNvCxnSpPr>
          <p:nvPr userDrawn="1"/>
        </p:nvCxnSpPr>
        <p:spPr>
          <a:xfrm>
            <a:off x="979920" y="4357837"/>
            <a:ext cx="237932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FB84BED-8481-4D23-AE06-31529215FE6C}"/>
              </a:ext>
            </a:extLst>
          </p:cNvPr>
          <p:cNvCxnSpPr>
            <a:cxnSpLocks/>
          </p:cNvCxnSpPr>
          <p:nvPr userDrawn="1"/>
        </p:nvCxnSpPr>
        <p:spPr>
          <a:xfrm>
            <a:off x="3621344" y="4357837"/>
            <a:ext cx="237932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A09D405-9228-4697-A91F-4E5A2B5B6512}"/>
              </a:ext>
            </a:extLst>
          </p:cNvPr>
          <p:cNvCxnSpPr>
            <a:cxnSpLocks/>
          </p:cNvCxnSpPr>
          <p:nvPr userDrawn="1"/>
        </p:nvCxnSpPr>
        <p:spPr>
          <a:xfrm>
            <a:off x="6262767" y="4357837"/>
            <a:ext cx="2379325"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645748A-37E1-4661-B50F-D1FCAF7F3088}"/>
              </a:ext>
            </a:extLst>
          </p:cNvPr>
          <p:cNvCxnSpPr>
            <a:cxnSpLocks/>
          </p:cNvCxnSpPr>
          <p:nvPr userDrawn="1"/>
        </p:nvCxnSpPr>
        <p:spPr>
          <a:xfrm>
            <a:off x="8904191" y="4357837"/>
            <a:ext cx="2379325"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9795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48" name="Picture Placeholder 6">
            <a:extLst>
              <a:ext uri="{FF2B5EF4-FFF2-40B4-BE49-F238E27FC236}">
                <a16:creationId xmlns:a16="http://schemas.microsoft.com/office/drawing/2014/main" id="{7E57D58E-479C-4409-8D5F-7CAC3178A771}"/>
              </a:ext>
            </a:extLst>
          </p:cNvPr>
          <p:cNvSpPr>
            <a:spLocks noGrp="1"/>
          </p:cNvSpPr>
          <p:nvPr>
            <p:ph type="pic" sz="quarter" idx="16"/>
          </p:nvPr>
        </p:nvSpPr>
        <p:spPr>
          <a:xfrm>
            <a:off x="371476" y="1233488"/>
            <a:ext cx="4140890" cy="514826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a:t>Click icon to add picture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sp>
        <p:nvSpPr>
          <p:cNvPr id="18" name="Rectangle 17">
            <a:extLst>
              <a:ext uri="{FF2B5EF4-FFF2-40B4-BE49-F238E27FC236}">
                <a16:creationId xmlns:a16="http://schemas.microsoft.com/office/drawing/2014/main" id="{1DD2DC66-11E4-4714-A8DE-E8AC34D49655}"/>
              </a:ext>
            </a:extLst>
          </p:cNvPr>
          <p:cNvSpPr/>
          <p:nvPr userDrawn="1"/>
        </p:nvSpPr>
        <p:spPr>
          <a:xfrm>
            <a:off x="4615257" y="1233489"/>
            <a:ext cx="2371952" cy="5148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B6748F93-9B1D-4874-A164-A654BF7D6C8C}"/>
              </a:ext>
            </a:extLst>
          </p:cNvPr>
          <p:cNvGrpSpPr/>
          <p:nvPr userDrawn="1"/>
        </p:nvGrpSpPr>
        <p:grpSpPr>
          <a:xfrm>
            <a:off x="4842107" y="2462886"/>
            <a:ext cx="1918252" cy="2689468"/>
            <a:chOff x="4790661" y="2266122"/>
            <a:chExt cx="1918252" cy="2852530"/>
          </a:xfrm>
        </p:grpSpPr>
        <p:cxnSp>
          <p:nvCxnSpPr>
            <p:cNvPr id="4" name="Straight Connector 3">
              <a:extLst>
                <a:ext uri="{FF2B5EF4-FFF2-40B4-BE49-F238E27FC236}">
                  <a16:creationId xmlns:a16="http://schemas.microsoft.com/office/drawing/2014/main" id="{4AEF10CE-C943-4C6B-9DBF-5A0E63CDC89B}"/>
                </a:ext>
              </a:extLst>
            </p:cNvPr>
            <p:cNvCxnSpPr/>
            <p:nvPr userDrawn="1"/>
          </p:nvCxnSpPr>
          <p:spPr>
            <a:xfrm>
              <a:off x="4790661" y="226612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28B198-0637-4F15-900F-6709BFE4BDEA}"/>
                </a:ext>
              </a:extLst>
            </p:cNvPr>
            <p:cNvCxnSpPr/>
            <p:nvPr userDrawn="1"/>
          </p:nvCxnSpPr>
          <p:spPr>
            <a:xfrm>
              <a:off x="4790661" y="3692387"/>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F29A1B0-F4AB-4243-979A-50FADE3330EA}"/>
                </a:ext>
              </a:extLst>
            </p:cNvPr>
            <p:cNvCxnSpPr/>
            <p:nvPr userDrawn="1"/>
          </p:nvCxnSpPr>
          <p:spPr>
            <a:xfrm>
              <a:off x="4790661" y="5118652"/>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F894F998-0FDF-4CA2-802E-4FCFA7674171}"/>
              </a:ext>
            </a:extLst>
          </p:cNvPr>
          <p:cNvGrpSpPr/>
          <p:nvPr userDrawn="1"/>
        </p:nvGrpSpPr>
        <p:grpSpPr>
          <a:xfrm>
            <a:off x="7090100" y="2462886"/>
            <a:ext cx="4801862" cy="2689468"/>
            <a:chOff x="4790661" y="2266122"/>
            <a:chExt cx="1918252" cy="2852530"/>
          </a:xfrm>
        </p:grpSpPr>
        <p:cxnSp>
          <p:nvCxnSpPr>
            <p:cNvPr id="33" name="Straight Connector 32">
              <a:extLst>
                <a:ext uri="{FF2B5EF4-FFF2-40B4-BE49-F238E27FC236}">
                  <a16:creationId xmlns:a16="http://schemas.microsoft.com/office/drawing/2014/main" id="{C1F0C0C8-87C4-49FB-B35B-E937E9D0BEC5}"/>
                </a:ext>
              </a:extLst>
            </p:cNvPr>
            <p:cNvCxnSpPr/>
            <p:nvPr userDrawn="1"/>
          </p:nvCxnSpPr>
          <p:spPr>
            <a:xfrm>
              <a:off x="4790661" y="226612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857C5D3-7E33-4894-8AC3-0FD1BEB12F40}"/>
                </a:ext>
              </a:extLst>
            </p:cNvPr>
            <p:cNvCxnSpPr/>
            <p:nvPr userDrawn="1"/>
          </p:nvCxnSpPr>
          <p:spPr>
            <a:xfrm>
              <a:off x="4790661" y="3692387"/>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100BA9F8-92BF-42F0-BD46-D9B7E7422F75}"/>
                </a:ext>
              </a:extLst>
            </p:cNvPr>
            <p:cNvCxnSpPr/>
            <p:nvPr userDrawn="1"/>
          </p:nvCxnSpPr>
          <p:spPr>
            <a:xfrm>
              <a:off x="4790661" y="5118652"/>
              <a:ext cx="19182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9" name="Text Placeholder 39">
            <a:extLst>
              <a:ext uri="{FF2B5EF4-FFF2-40B4-BE49-F238E27FC236}">
                <a16:creationId xmlns:a16="http://schemas.microsoft.com/office/drawing/2014/main" id="{9760B601-DCBC-47C8-95BE-A5DFCCBAD096}"/>
              </a:ext>
            </a:extLst>
          </p:cNvPr>
          <p:cNvSpPr>
            <a:spLocks noGrp="1"/>
          </p:cNvSpPr>
          <p:nvPr>
            <p:ph type="body" sz="quarter" idx="20" hasCustomPrompt="1"/>
          </p:nvPr>
        </p:nvSpPr>
        <p:spPr>
          <a:xfrm>
            <a:off x="7166507" y="1463643"/>
            <a:ext cx="4725455" cy="758822"/>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0" name="Text Placeholder 39">
            <a:extLst>
              <a:ext uri="{FF2B5EF4-FFF2-40B4-BE49-F238E27FC236}">
                <a16:creationId xmlns:a16="http://schemas.microsoft.com/office/drawing/2014/main" id="{179CBA0C-6465-4209-AF3F-548A57F20CE8}"/>
              </a:ext>
            </a:extLst>
          </p:cNvPr>
          <p:cNvSpPr>
            <a:spLocks noGrp="1"/>
          </p:cNvSpPr>
          <p:nvPr>
            <p:ph type="body" sz="quarter" idx="21" hasCustomPrompt="1"/>
          </p:nvPr>
        </p:nvSpPr>
        <p:spPr>
          <a:xfrm>
            <a:off x="7166507" y="2741755"/>
            <a:ext cx="4725455" cy="758822"/>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1" name="Text Placeholder 39">
            <a:extLst>
              <a:ext uri="{FF2B5EF4-FFF2-40B4-BE49-F238E27FC236}">
                <a16:creationId xmlns:a16="http://schemas.microsoft.com/office/drawing/2014/main" id="{99852211-6BD9-4B69-BBC9-F2181F272D23}"/>
              </a:ext>
            </a:extLst>
          </p:cNvPr>
          <p:cNvSpPr>
            <a:spLocks noGrp="1"/>
          </p:cNvSpPr>
          <p:nvPr>
            <p:ph type="body" sz="quarter" idx="22" hasCustomPrompt="1"/>
          </p:nvPr>
        </p:nvSpPr>
        <p:spPr>
          <a:xfrm>
            <a:off x="7166507" y="4069997"/>
            <a:ext cx="4725455" cy="758822"/>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2" name="Text Placeholder 39">
            <a:extLst>
              <a:ext uri="{FF2B5EF4-FFF2-40B4-BE49-F238E27FC236}">
                <a16:creationId xmlns:a16="http://schemas.microsoft.com/office/drawing/2014/main" id="{EEF11D65-7095-41D2-9630-E2EB44552E58}"/>
              </a:ext>
            </a:extLst>
          </p:cNvPr>
          <p:cNvSpPr>
            <a:spLocks noGrp="1"/>
          </p:cNvSpPr>
          <p:nvPr>
            <p:ph type="body" sz="quarter" idx="23" hasCustomPrompt="1"/>
          </p:nvPr>
        </p:nvSpPr>
        <p:spPr>
          <a:xfrm>
            <a:off x="7166507" y="5394355"/>
            <a:ext cx="4725455" cy="758822"/>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3" name="Picture Placeholder 33">
            <a:extLst>
              <a:ext uri="{FF2B5EF4-FFF2-40B4-BE49-F238E27FC236}">
                <a16:creationId xmlns:a16="http://schemas.microsoft.com/office/drawing/2014/main" id="{1644FD94-AD03-4C4F-A1A5-085DD8F56646}"/>
              </a:ext>
            </a:extLst>
          </p:cNvPr>
          <p:cNvSpPr>
            <a:spLocks noGrp="1"/>
          </p:cNvSpPr>
          <p:nvPr>
            <p:ph type="pic" sz="quarter" idx="13"/>
          </p:nvPr>
        </p:nvSpPr>
        <p:spPr>
          <a:xfrm>
            <a:off x="5227571" y="1437538"/>
            <a:ext cx="1147325" cy="811033"/>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44" name="Picture Placeholder 33">
            <a:extLst>
              <a:ext uri="{FF2B5EF4-FFF2-40B4-BE49-F238E27FC236}">
                <a16:creationId xmlns:a16="http://schemas.microsoft.com/office/drawing/2014/main" id="{9A1BE0BE-1FFD-445C-B6BA-E4A602D22112}"/>
              </a:ext>
            </a:extLst>
          </p:cNvPr>
          <p:cNvSpPr>
            <a:spLocks noGrp="1"/>
          </p:cNvSpPr>
          <p:nvPr>
            <p:ph type="pic" sz="quarter" idx="24"/>
          </p:nvPr>
        </p:nvSpPr>
        <p:spPr>
          <a:xfrm>
            <a:off x="5227571" y="2715650"/>
            <a:ext cx="1147325" cy="811033"/>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45" name="Picture Placeholder 33">
            <a:extLst>
              <a:ext uri="{FF2B5EF4-FFF2-40B4-BE49-F238E27FC236}">
                <a16:creationId xmlns:a16="http://schemas.microsoft.com/office/drawing/2014/main" id="{B577AF17-6C7E-48B9-B267-0874B232A710}"/>
              </a:ext>
            </a:extLst>
          </p:cNvPr>
          <p:cNvSpPr>
            <a:spLocks noGrp="1"/>
          </p:cNvSpPr>
          <p:nvPr>
            <p:ph type="pic" sz="quarter" idx="25"/>
          </p:nvPr>
        </p:nvSpPr>
        <p:spPr>
          <a:xfrm>
            <a:off x="5227571" y="4043892"/>
            <a:ext cx="1147325" cy="811033"/>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46" name="Picture Placeholder 33">
            <a:extLst>
              <a:ext uri="{FF2B5EF4-FFF2-40B4-BE49-F238E27FC236}">
                <a16:creationId xmlns:a16="http://schemas.microsoft.com/office/drawing/2014/main" id="{98A01AB1-3434-46C7-B1B3-90AFD4B1799F}"/>
              </a:ext>
            </a:extLst>
          </p:cNvPr>
          <p:cNvSpPr>
            <a:spLocks noGrp="1"/>
          </p:cNvSpPr>
          <p:nvPr>
            <p:ph type="pic" sz="quarter" idx="26"/>
          </p:nvPr>
        </p:nvSpPr>
        <p:spPr>
          <a:xfrm>
            <a:off x="5227571" y="5368250"/>
            <a:ext cx="1147325" cy="811033"/>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2285470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1DD2DC66-11E4-4714-A8DE-E8AC34D49655}"/>
              </a:ext>
            </a:extLst>
          </p:cNvPr>
          <p:cNvSpPr/>
          <p:nvPr userDrawn="1"/>
        </p:nvSpPr>
        <p:spPr>
          <a:xfrm>
            <a:off x="371475" y="1233488"/>
            <a:ext cx="2293200" cy="242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EAF541B1-4F4B-40BC-BF0B-B80864399D0C}"/>
              </a:ext>
            </a:extLst>
          </p:cNvPr>
          <p:cNvSpPr/>
          <p:nvPr userDrawn="1"/>
        </p:nvSpPr>
        <p:spPr>
          <a:xfrm>
            <a:off x="371475" y="3773172"/>
            <a:ext cx="2293200" cy="242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DB837A4A-8DA3-4F45-9468-2C7DE5B35803}"/>
              </a:ext>
            </a:extLst>
          </p:cNvPr>
          <p:cNvSpPr/>
          <p:nvPr userDrawn="1"/>
        </p:nvSpPr>
        <p:spPr>
          <a:xfrm>
            <a:off x="6170635" y="1233487"/>
            <a:ext cx="2294237" cy="242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9CA034F-F360-4CF5-B944-C16768254C5A}"/>
              </a:ext>
            </a:extLst>
          </p:cNvPr>
          <p:cNvSpPr/>
          <p:nvPr userDrawn="1"/>
        </p:nvSpPr>
        <p:spPr>
          <a:xfrm>
            <a:off x="6170635" y="3773171"/>
            <a:ext cx="2294237" cy="24276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Picture Placeholder 33">
            <a:extLst>
              <a:ext uri="{FF2B5EF4-FFF2-40B4-BE49-F238E27FC236}">
                <a16:creationId xmlns:a16="http://schemas.microsoft.com/office/drawing/2014/main" id="{1644FD94-AD03-4C4F-A1A5-085DD8F56646}"/>
              </a:ext>
            </a:extLst>
          </p:cNvPr>
          <p:cNvSpPr>
            <a:spLocks noGrp="1"/>
          </p:cNvSpPr>
          <p:nvPr>
            <p:ph type="pic" sz="quarter" idx="13"/>
          </p:nvPr>
        </p:nvSpPr>
        <p:spPr>
          <a:xfrm>
            <a:off x="615473" y="1713955"/>
            <a:ext cx="1805204" cy="14666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32" name="Rectangle 31">
            <a:extLst>
              <a:ext uri="{FF2B5EF4-FFF2-40B4-BE49-F238E27FC236}">
                <a16:creationId xmlns:a16="http://schemas.microsoft.com/office/drawing/2014/main" id="{ECA01639-D8FA-4F18-8FE5-E923F5A1BB48}"/>
              </a:ext>
            </a:extLst>
          </p:cNvPr>
          <p:cNvSpPr/>
          <p:nvPr userDrawn="1"/>
        </p:nvSpPr>
        <p:spPr>
          <a:xfrm>
            <a:off x="2730561" y="1233488"/>
            <a:ext cx="3342248" cy="24276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AF02D09E-3C25-405E-BF24-A884A07C224A}"/>
              </a:ext>
            </a:extLst>
          </p:cNvPr>
          <p:cNvSpPr/>
          <p:nvPr userDrawn="1"/>
        </p:nvSpPr>
        <p:spPr>
          <a:xfrm>
            <a:off x="2730561" y="3773171"/>
            <a:ext cx="3342248" cy="24276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 Placeholder 39">
            <a:extLst>
              <a:ext uri="{FF2B5EF4-FFF2-40B4-BE49-F238E27FC236}">
                <a16:creationId xmlns:a16="http://schemas.microsoft.com/office/drawing/2014/main" id="{9760B601-DCBC-47C8-95BE-A5DFCCBAD096}"/>
              </a:ext>
            </a:extLst>
          </p:cNvPr>
          <p:cNvSpPr>
            <a:spLocks noGrp="1"/>
          </p:cNvSpPr>
          <p:nvPr>
            <p:ph type="body" sz="quarter" idx="20" hasCustomPrompt="1"/>
          </p:nvPr>
        </p:nvSpPr>
        <p:spPr>
          <a:xfrm>
            <a:off x="2900245" y="1460126"/>
            <a:ext cx="3002880" cy="1974324"/>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5" name="Text Placeholder 39">
            <a:extLst>
              <a:ext uri="{FF2B5EF4-FFF2-40B4-BE49-F238E27FC236}">
                <a16:creationId xmlns:a16="http://schemas.microsoft.com/office/drawing/2014/main" id="{33BDF68D-A417-4526-95BD-83DC0A4FA5B1}"/>
              </a:ext>
            </a:extLst>
          </p:cNvPr>
          <p:cNvSpPr>
            <a:spLocks noGrp="1"/>
          </p:cNvSpPr>
          <p:nvPr>
            <p:ph type="body" sz="quarter" idx="27" hasCustomPrompt="1"/>
          </p:nvPr>
        </p:nvSpPr>
        <p:spPr>
          <a:xfrm>
            <a:off x="2900245" y="3999809"/>
            <a:ext cx="3002880" cy="1974324"/>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6" name="Rectangle 35">
            <a:extLst>
              <a:ext uri="{FF2B5EF4-FFF2-40B4-BE49-F238E27FC236}">
                <a16:creationId xmlns:a16="http://schemas.microsoft.com/office/drawing/2014/main" id="{1C6F0F84-9668-4EA8-A3F5-3AD5AED3EFDD}"/>
              </a:ext>
            </a:extLst>
          </p:cNvPr>
          <p:cNvSpPr/>
          <p:nvPr userDrawn="1"/>
        </p:nvSpPr>
        <p:spPr>
          <a:xfrm>
            <a:off x="8549714" y="1233488"/>
            <a:ext cx="3342248" cy="24276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19CCCFCB-4EAD-47A3-8F4A-307EE022DD53}"/>
              </a:ext>
            </a:extLst>
          </p:cNvPr>
          <p:cNvSpPr/>
          <p:nvPr userDrawn="1"/>
        </p:nvSpPr>
        <p:spPr>
          <a:xfrm>
            <a:off x="8549714" y="3773171"/>
            <a:ext cx="3342248" cy="24276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 Placeholder 39">
            <a:extLst>
              <a:ext uri="{FF2B5EF4-FFF2-40B4-BE49-F238E27FC236}">
                <a16:creationId xmlns:a16="http://schemas.microsoft.com/office/drawing/2014/main" id="{058CD71F-A7E3-4F68-ADE3-4E6B1BAE3129}"/>
              </a:ext>
            </a:extLst>
          </p:cNvPr>
          <p:cNvSpPr>
            <a:spLocks noGrp="1"/>
          </p:cNvSpPr>
          <p:nvPr>
            <p:ph type="body" sz="quarter" idx="28" hasCustomPrompt="1"/>
          </p:nvPr>
        </p:nvSpPr>
        <p:spPr>
          <a:xfrm>
            <a:off x="8719398" y="1460126"/>
            <a:ext cx="3002880" cy="1974324"/>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50" name="Text Placeholder 39">
            <a:extLst>
              <a:ext uri="{FF2B5EF4-FFF2-40B4-BE49-F238E27FC236}">
                <a16:creationId xmlns:a16="http://schemas.microsoft.com/office/drawing/2014/main" id="{6EC40EC2-3775-4AF2-965D-0235107D8342}"/>
              </a:ext>
            </a:extLst>
          </p:cNvPr>
          <p:cNvSpPr>
            <a:spLocks noGrp="1"/>
          </p:cNvSpPr>
          <p:nvPr>
            <p:ph type="body" sz="quarter" idx="29" hasCustomPrompt="1"/>
          </p:nvPr>
        </p:nvSpPr>
        <p:spPr>
          <a:xfrm>
            <a:off x="8719398" y="3999809"/>
            <a:ext cx="3002880" cy="1974324"/>
          </a:xfrm>
        </p:spPr>
        <p:txBody>
          <a:bodyPr anchor="ctr">
            <a:noAutofit/>
          </a:bodyPr>
          <a:lstStyle>
            <a:lvl1pPr marL="0" indent="0" algn="l">
              <a:buNone/>
              <a:defRPr sz="1800">
                <a:solidFill>
                  <a:schemeClr val="tx1"/>
                </a:solidFill>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51" name="Picture Placeholder 33">
            <a:extLst>
              <a:ext uri="{FF2B5EF4-FFF2-40B4-BE49-F238E27FC236}">
                <a16:creationId xmlns:a16="http://schemas.microsoft.com/office/drawing/2014/main" id="{F196EA03-E36C-4E2A-A82F-8FA76EC2DBFC}"/>
              </a:ext>
            </a:extLst>
          </p:cNvPr>
          <p:cNvSpPr>
            <a:spLocks noGrp="1"/>
          </p:cNvSpPr>
          <p:nvPr>
            <p:ph type="pic" sz="quarter" idx="30"/>
          </p:nvPr>
        </p:nvSpPr>
        <p:spPr>
          <a:xfrm>
            <a:off x="615473" y="4253638"/>
            <a:ext cx="1805204" cy="14666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52" name="Picture Placeholder 33">
            <a:extLst>
              <a:ext uri="{FF2B5EF4-FFF2-40B4-BE49-F238E27FC236}">
                <a16:creationId xmlns:a16="http://schemas.microsoft.com/office/drawing/2014/main" id="{9A754FAD-4B3A-4A76-9F0D-84DA72FD822B}"/>
              </a:ext>
            </a:extLst>
          </p:cNvPr>
          <p:cNvSpPr>
            <a:spLocks noGrp="1"/>
          </p:cNvSpPr>
          <p:nvPr>
            <p:ph type="pic" sz="quarter" idx="31"/>
          </p:nvPr>
        </p:nvSpPr>
        <p:spPr>
          <a:xfrm>
            <a:off x="6415151" y="4253638"/>
            <a:ext cx="1805204" cy="14666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53" name="Picture Placeholder 33">
            <a:extLst>
              <a:ext uri="{FF2B5EF4-FFF2-40B4-BE49-F238E27FC236}">
                <a16:creationId xmlns:a16="http://schemas.microsoft.com/office/drawing/2014/main" id="{7A45718F-1012-47C4-BF29-7462E5C6CB90}"/>
              </a:ext>
            </a:extLst>
          </p:cNvPr>
          <p:cNvSpPr>
            <a:spLocks noGrp="1"/>
          </p:cNvSpPr>
          <p:nvPr>
            <p:ph type="pic" sz="quarter" idx="32"/>
          </p:nvPr>
        </p:nvSpPr>
        <p:spPr>
          <a:xfrm>
            <a:off x="6415151" y="1713954"/>
            <a:ext cx="1805204" cy="14666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42048617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DD2DC66-11E4-4714-A8DE-E8AC34D49655}"/>
              </a:ext>
            </a:extLst>
          </p:cNvPr>
          <p:cNvSpPr/>
          <p:nvPr userDrawn="1"/>
        </p:nvSpPr>
        <p:spPr>
          <a:xfrm>
            <a:off x="371474" y="1660868"/>
            <a:ext cx="2686613" cy="242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8CD9ECBB-3A0A-409C-B1C0-C8F4C3087894}"/>
              </a:ext>
            </a:extLst>
          </p:cNvPr>
          <p:cNvSpPr/>
          <p:nvPr userDrawn="1"/>
        </p:nvSpPr>
        <p:spPr>
          <a:xfrm>
            <a:off x="3316099" y="1660868"/>
            <a:ext cx="2686613" cy="242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FB4FA2C-0414-484D-95CD-C5E17E33E238}"/>
              </a:ext>
            </a:extLst>
          </p:cNvPr>
          <p:cNvSpPr/>
          <p:nvPr userDrawn="1"/>
        </p:nvSpPr>
        <p:spPr>
          <a:xfrm>
            <a:off x="6260723" y="1660868"/>
            <a:ext cx="2686613" cy="242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8D0DE753-6478-4950-8F99-15952FCB6521}"/>
              </a:ext>
            </a:extLst>
          </p:cNvPr>
          <p:cNvSpPr/>
          <p:nvPr userDrawn="1"/>
        </p:nvSpPr>
        <p:spPr>
          <a:xfrm>
            <a:off x="9205348" y="1660868"/>
            <a:ext cx="2686613" cy="24276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Picture Placeholder 33">
            <a:extLst>
              <a:ext uri="{FF2B5EF4-FFF2-40B4-BE49-F238E27FC236}">
                <a16:creationId xmlns:a16="http://schemas.microsoft.com/office/drawing/2014/main" id="{1644FD94-AD03-4C4F-A1A5-085DD8F56646}"/>
              </a:ext>
            </a:extLst>
          </p:cNvPr>
          <p:cNvSpPr>
            <a:spLocks noGrp="1"/>
          </p:cNvSpPr>
          <p:nvPr>
            <p:ph type="pic" sz="quarter" idx="13"/>
          </p:nvPr>
        </p:nvSpPr>
        <p:spPr>
          <a:xfrm>
            <a:off x="467420" y="1761485"/>
            <a:ext cx="2494721" cy="22263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28" name="Picture Placeholder 33">
            <a:extLst>
              <a:ext uri="{FF2B5EF4-FFF2-40B4-BE49-F238E27FC236}">
                <a16:creationId xmlns:a16="http://schemas.microsoft.com/office/drawing/2014/main" id="{85BB27A3-DB87-46F4-8CA4-3C04A088E787}"/>
              </a:ext>
            </a:extLst>
          </p:cNvPr>
          <p:cNvSpPr>
            <a:spLocks noGrp="1"/>
          </p:cNvSpPr>
          <p:nvPr>
            <p:ph type="pic" sz="quarter" idx="21"/>
          </p:nvPr>
        </p:nvSpPr>
        <p:spPr>
          <a:xfrm>
            <a:off x="3412045" y="1761485"/>
            <a:ext cx="2494721" cy="22263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29" name="Picture Placeholder 33">
            <a:extLst>
              <a:ext uri="{FF2B5EF4-FFF2-40B4-BE49-F238E27FC236}">
                <a16:creationId xmlns:a16="http://schemas.microsoft.com/office/drawing/2014/main" id="{F356E399-83ED-4937-A1CC-F591866C0E8C}"/>
              </a:ext>
            </a:extLst>
          </p:cNvPr>
          <p:cNvSpPr>
            <a:spLocks noGrp="1"/>
          </p:cNvSpPr>
          <p:nvPr>
            <p:ph type="pic" sz="quarter" idx="22"/>
          </p:nvPr>
        </p:nvSpPr>
        <p:spPr>
          <a:xfrm>
            <a:off x="6356669" y="1761485"/>
            <a:ext cx="2494721" cy="22263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30" name="Picture Placeholder 33">
            <a:extLst>
              <a:ext uri="{FF2B5EF4-FFF2-40B4-BE49-F238E27FC236}">
                <a16:creationId xmlns:a16="http://schemas.microsoft.com/office/drawing/2014/main" id="{0967254B-CF1D-4F0D-A7F6-EC4E117B7509}"/>
              </a:ext>
            </a:extLst>
          </p:cNvPr>
          <p:cNvSpPr>
            <a:spLocks noGrp="1"/>
          </p:cNvSpPr>
          <p:nvPr>
            <p:ph type="pic" sz="quarter" idx="23"/>
          </p:nvPr>
        </p:nvSpPr>
        <p:spPr>
          <a:xfrm>
            <a:off x="9301294" y="1761485"/>
            <a:ext cx="2494721" cy="2226366"/>
          </a:xfrm>
        </p:spPr>
        <p:txBody>
          <a:bodyPr>
            <a:normAutofit/>
          </a:bodyPr>
          <a:lstStyle>
            <a:lvl1pPr marL="0" indent="0" algn="ctr">
              <a:buNone/>
              <a:defRPr sz="1600">
                <a:solidFill>
                  <a:schemeClr val="bg1"/>
                </a:solidFill>
              </a:defRPr>
            </a:lvl1pPr>
          </a:lstStyle>
          <a:p>
            <a:r>
              <a:rPr lang="en-US"/>
              <a:t>Click icon to add picture</a:t>
            </a:r>
            <a:endParaRPr lang="en-US" dirty="0"/>
          </a:p>
        </p:txBody>
      </p:sp>
      <p:sp>
        <p:nvSpPr>
          <p:cNvPr id="31" name="Text Placeholder 39">
            <a:extLst>
              <a:ext uri="{FF2B5EF4-FFF2-40B4-BE49-F238E27FC236}">
                <a16:creationId xmlns:a16="http://schemas.microsoft.com/office/drawing/2014/main" id="{0CEF6C35-6F7B-43AD-9E4D-44C2F8A7DFAC}"/>
              </a:ext>
            </a:extLst>
          </p:cNvPr>
          <p:cNvSpPr>
            <a:spLocks noGrp="1"/>
          </p:cNvSpPr>
          <p:nvPr>
            <p:ph type="body" sz="quarter" idx="20" hasCustomPrompt="1"/>
          </p:nvPr>
        </p:nvSpPr>
        <p:spPr>
          <a:xfrm>
            <a:off x="371474" y="4302782"/>
            <a:ext cx="2686613" cy="666781"/>
          </a:xfrm>
        </p:spPr>
        <p:txBody>
          <a:bodyPr anchor="t">
            <a:noAutofit/>
          </a:bodyPr>
          <a:lstStyle>
            <a:lvl1pPr marL="0" indent="0" algn="ctr">
              <a:buNone/>
              <a:defRPr sz="2000" b="1">
                <a:solidFill>
                  <a:schemeClr val="accent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3" name="Text Placeholder 39">
            <a:extLst>
              <a:ext uri="{FF2B5EF4-FFF2-40B4-BE49-F238E27FC236}">
                <a16:creationId xmlns:a16="http://schemas.microsoft.com/office/drawing/2014/main" id="{44EF032C-161A-4C58-B624-66488C255E1F}"/>
              </a:ext>
            </a:extLst>
          </p:cNvPr>
          <p:cNvSpPr>
            <a:spLocks noGrp="1"/>
          </p:cNvSpPr>
          <p:nvPr>
            <p:ph type="body" sz="quarter" idx="24" hasCustomPrompt="1"/>
          </p:nvPr>
        </p:nvSpPr>
        <p:spPr>
          <a:xfrm>
            <a:off x="371474" y="5058156"/>
            <a:ext cx="2686613" cy="666781"/>
          </a:xfrm>
        </p:spPr>
        <p:txBody>
          <a:bodyPr anchor="t">
            <a:noAutofit/>
          </a:bodyPr>
          <a:lstStyle>
            <a:lvl1pPr marL="0" indent="0" algn="ctr">
              <a:buNone/>
              <a:defRPr sz="1600" b="0">
                <a:solidFill>
                  <a:schemeClr val="tx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7" name="Text Placeholder 39">
            <a:extLst>
              <a:ext uri="{FF2B5EF4-FFF2-40B4-BE49-F238E27FC236}">
                <a16:creationId xmlns:a16="http://schemas.microsoft.com/office/drawing/2014/main" id="{ACF86334-F4A8-4CCD-944F-524700CD8386}"/>
              </a:ext>
            </a:extLst>
          </p:cNvPr>
          <p:cNvSpPr>
            <a:spLocks noGrp="1"/>
          </p:cNvSpPr>
          <p:nvPr>
            <p:ph type="body" sz="quarter" idx="25" hasCustomPrompt="1"/>
          </p:nvPr>
        </p:nvSpPr>
        <p:spPr>
          <a:xfrm>
            <a:off x="3316099" y="4302782"/>
            <a:ext cx="2686613" cy="666781"/>
          </a:xfrm>
        </p:spPr>
        <p:txBody>
          <a:bodyPr anchor="t">
            <a:noAutofit/>
          </a:bodyPr>
          <a:lstStyle>
            <a:lvl1pPr marL="0" indent="0" algn="ctr">
              <a:buNone/>
              <a:defRPr sz="2000" b="1">
                <a:solidFill>
                  <a:schemeClr val="accent2"/>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8" name="Text Placeholder 39">
            <a:extLst>
              <a:ext uri="{FF2B5EF4-FFF2-40B4-BE49-F238E27FC236}">
                <a16:creationId xmlns:a16="http://schemas.microsoft.com/office/drawing/2014/main" id="{135B4AC9-821C-4D70-8A4A-1992394DE432}"/>
              </a:ext>
            </a:extLst>
          </p:cNvPr>
          <p:cNvSpPr>
            <a:spLocks noGrp="1"/>
          </p:cNvSpPr>
          <p:nvPr>
            <p:ph type="body" sz="quarter" idx="26" hasCustomPrompt="1"/>
          </p:nvPr>
        </p:nvSpPr>
        <p:spPr>
          <a:xfrm>
            <a:off x="3316099" y="5058156"/>
            <a:ext cx="2686613" cy="666781"/>
          </a:xfrm>
        </p:spPr>
        <p:txBody>
          <a:bodyPr anchor="t">
            <a:noAutofit/>
          </a:bodyPr>
          <a:lstStyle>
            <a:lvl1pPr marL="0" indent="0" algn="ctr">
              <a:buNone/>
              <a:defRPr sz="1600" b="0">
                <a:solidFill>
                  <a:schemeClr val="tx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0" name="Text Placeholder 39">
            <a:extLst>
              <a:ext uri="{FF2B5EF4-FFF2-40B4-BE49-F238E27FC236}">
                <a16:creationId xmlns:a16="http://schemas.microsoft.com/office/drawing/2014/main" id="{D2CF516C-7598-43D3-95E9-5633F8F4469B}"/>
              </a:ext>
            </a:extLst>
          </p:cNvPr>
          <p:cNvSpPr>
            <a:spLocks noGrp="1"/>
          </p:cNvSpPr>
          <p:nvPr>
            <p:ph type="body" sz="quarter" idx="27" hasCustomPrompt="1"/>
          </p:nvPr>
        </p:nvSpPr>
        <p:spPr>
          <a:xfrm>
            <a:off x="6260723" y="4302782"/>
            <a:ext cx="2686613" cy="666781"/>
          </a:xfrm>
        </p:spPr>
        <p:txBody>
          <a:bodyPr anchor="t">
            <a:noAutofit/>
          </a:bodyPr>
          <a:lstStyle>
            <a:lvl1pPr marL="0" indent="0" algn="ctr">
              <a:buNone/>
              <a:defRPr sz="2000" b="1">
                <a:solidFill>
                  <a:schemeClr val="accent4"/>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1" name="Text Placeholder 39">
            <a:extLst>
              <a:ext uri="{FF2B5EF4-FFF2-40B4-BE49-F238E27FC236}">
                <a16:creationId xmlns:a16="http://schemas.microsoft.com/office/drawing/2014/main" id="{12A6084C-5383-4EFC-8D49-33C5B61E6492}"/>
              </a:ext>
            </a:extLst>
          </p:cNvPr>
          <p:cNvSpPr>
            <a:spLocks noGrp="1"/>
          </p:cNvSpPr>
          <p:nvPr>
            <p:ph type="body" sz="quarter" idx="28" hasCustomPrompt="1"/>
          </p:nvPr>
        </p:nvSpPr>
        <p:spPr>
          <a:xfrm>
            <a:off x="6260723" y="5058156"/>
            <a:ext cx="2686613" cy="666781"/>
          </a:xfrm>
        </p:spPr>
        <p:txBody>
          <a:bodyPr anchor="t">
            <a:noAutofit/>
          </a:bodyPr>
          <a:lstStyle>
            <a:lvl1pPr marL="0" indent="0" algn="ctr">
              <a:buNone/>
              <a:defRPr sz="1600" b="0">
                <a:solidFill>
                  <a:schemeClr val="tx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2" name="Text Placeholder 39">
            <a:extLst>
              <a:ext uri="{FF2B5EF4-FFF2-40B4-BE49-F238E27FC236}">
                <a16:creationId xmlns:a16="http://schemas.microsoft.com/office/drawing/2014/main" id="{EFC5493B-D3CF-41B9-A996-7FBE932504B8}"/>
              </a:ext>
            </a:extLst>
          </p:cNvPr>
          <p:cNvSpPr>
            <a:spLocks noGrp="1"/>
          </p:cNvSpPr>
          <p:nvPr>
            <p:ph type="body" sz="quarter" idx="29" hasCustomPrompt="1"/>
          </p:nvPr>
        </p:nvSpPr>
        <p:spPr>
          <a:xfrm>
            <a:off x="9205350" y="4302782"/>
            <a:ext cx="2686613" cy="666781"/>
          </a:xfrm>
        </p:spPr>
        <p:txBody>
          <a:bodyPr anchor="t">
            <a:noAutofit/>
          </a:bodyPr>
          <a:lstStyle>
            <a:lvl1pPr marL="0" indent="0" algn="ctr">
              <a:buNone/>
              <a:defRPr sz="2000" b="1">
                <a:solidFill>
                  <a:schemeClr val="accent6"/>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4" name="Text Placeholder 39">
            <a:extLst>
              <a:ext uri="{FF2B5EF4-FFF2-40B4-BE49-F238E27FC236}">
                <a16:creationId xmlns:a16="http://schemas.microsoft.com/office/drawing/2014/main" id="{33A98F60-C169-44C1-9654-2239C9C1F29A}"/>
              </a:ext>
            </a:extLst>
          </p:cNvPr>
          <p:cNvSpPr>
            <a:spLocks noGrp="1"/>
          </p:cNvSpPr>
          <p:nvPr>
            <p:ph type="body" sz="quarter" idx="30" hasCustomPrompt="1"/>
          </p:nvPr>
        </p:nvSpPr>
        <p:spPr>
          <a:xfrm>
            <a:off x="9205350" y="5058156"/>
            <a:ext cx="2686613" cy="666781"/>
          </a:xfrm>
        </p:spPr>
        <p:txBody>
          <a:bodyPr anchor="t">
            <a:noAutofit/>
          </a:bodyPr>
          <a:lstStyle>
            <a:lvl1pPr marL="0" indent="0" algn="ctr">
              <a:buNone/>
              <a:defRPr sz="1600" b="0">
                <a:solidFill>
                  <a:schemeClr val="tx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Tree>
    <p:extLst>
      <p:ext uri="{BB962C8B-B14F-4D97-AF65-F5344CB8AC3E}">
        <p14:creationId xmlns:p14="http://schemas.microsoft.com/office/powerpoint/2010/main" val="29100317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BB81E01-55F6-44A7-8ACB-B172EA0F9FB3}"/>
              </a:ext>
            </a:extLst>
          </p:cNvPr>
          <p:cNvSpPr/>
          <p:nvPr userDrawn="1"/>
        </p:nvSpPr>
        <p:spPr>
          <a:xfrm>
            <a:off x="467420" y="3895002"/>
            <a:ext cx="2494721" cy="2067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FAD85DF7-0BE8-4B88-98A1-F5062CDAA964}"/>
              </a:ext>
            </a:extLst>
          </p:cNvPr>
          <p:cNvSpPr/>
          <p:nvPr userDrawn="1"/>
        </p:nvSpPr>
        <p:spPr>
          <a:xfrm>
            <a:off x="3412044" y="3895002"/>
            <a:ext cx="2494721" cy="20672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F69394C-95D0-4D10-A34D-A35EF27D2806}"/>
              </a:ext>
            </a:extLst>
          </p:cNvPr>
          <p:cNvSpPr/>
          <p:nvPr userDrawn="1"/>
        </p:nvSpPr>
        <p:spPr>
          <a:xfrm>
            <a:off x="6356668" y="3895002"/>
            <a:ext cx="2494721" cy="2067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86DBF753-694A-4503-A33B-73C09E8EE3A5}"/>
              </a:ext>
            </a:extLst>
          </p:cNvPr>
          <p:cNvSpPr/>
          <p:nvPr userDrawn="1"/>
        </p:nvSpPr>
        <p:spPr>
          <a:xfrm>
            <a:off x="9301294" y="3895002"/>
            <a:ext cx="2494721" cy="20672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Picture Placeholder 33">
            <a:extLst>
              <a:ext uri="{FF2B5EF4-FFF2-40B4-BE49-F238E27FC236}">
                <a16:creationId xmlns:a16="http://schemas.microsoft.com/office/drawing/2014/main" id="{1644FD94-AD03-4C4F-A1A5-085DD8F56646}"/>
              </a:ext>
            </a:extLst>
          </p:cNvPr>
          <p:cNvSpPr>
            <a:spLocks noGrp="1"/>
          </p:cNvSpPr>
          <p:nvPr>
            <p:ph type="pic" sz="quarter" idx="13"/>
          </p:nvPr>
        </p:nvSpPr>
        <p:spPr>
          <a:xfrm>
            <a:off x="467420" y="1522949"/>
            <a:ext cx="2494721" cy="2226366"/>
          </a:xfrm>
        </p:spPr>
        <p:txBody>
          <a:bodyPr>
            <a:normAutofit/>
          </a:bodyPr>
          <a:lstStyle>
            <a:lvl1pPr marL="0" indent="0" algn="ctr">
              <a:buNone/>
              <a:defRPr sz="1600">
                <a:solidFill>
                  <a:schemeClr val="tx1"/>
                </a:solidFill>
              </a:defRPr>
            </a:lvl1pPr>
          </a:lstStyle>
          <a:p>
            <a:r>
              <a:rPr lang="en-US"/>
              <a:t>Click icon to add picture</a:t>
            </a:r>
            <a:endParaRPr lang="en-US" dirty="0"/>
          </a:p>
        </p:txBody>
      </p:sp>
      <p:sp>
        <p:nvSpPr>
          <p:cNvPr id="28" name="Picture Placeholder 33">
            <a:extLst>
              <a:ext uri="{FF2B5EF4-FFF2-40B4-BE49-F238E27FC236}">
                <a16:creationId xmlns:a16="http://schemas.microsoft.com/office/drawing/2014/main" id="{85BB27A3-DB87-46F4-8CA4-3C04A088E787}"/>
              </a:ext>
            </a:extLst>
          </p:cNvPr>
          <p:cNvSpPr>
            <a:spLocks noGrp="1"/>
          </p:cNvSpPr>
          <p:nvPr>
            <p:ph type="pic" sz="quarter" idx="21"/>
          </p:nvPr>
        </p:nvSpPr>
        <p:spPr>
          <a:xfrm>
            <a:off x="3412045" y="1522949"/>
            <a:ext cx="2494721" cy="2226366"/>
          </a:xfrm>
        </p:spPr>
        <p:txBody>
          <a:bodyPr>
            <a:normAutofit/>
          </a:bodyPr>
          <a:lstStyle>
            <a:lvl1pPr marL="0" indent="0" algn="ctr">
              <a:buNone/>
              <a:defRPr sz="1600">
                <a:solidFill>
                  <a:schemeClr val="tx1"/>
                </a:solidFill>
              </a:defRPr>
            </a:lvl1pPr>
          </a:lstStyle>
          <a:p>
            <a:r>
              <a:rPr lang="en-US"/>
              <a:t>Click icon to add picture</a:t>
            </a:r>
            <a:endParaRPr lang="en-US" dirty="0"/>
          </a:p>
        </p:txBody>
      </p:sp>
      <p:sp>
        <p:nvSpPr>
          <p:cNvPr id="29" name="Picture Placeholder 33">
            <a:extLst>
              <a:ext uri="{FF2B5EF4-FFF2-40B4-BE49-F238E27FC236}">
                <a16:creationId xmlns:a16="http://schemas.microsoft.com/office/drawing/2014/main" id="{F356E399-83ED-4937-A1CC-F591866C0E8C}"/>
              </a:ext>
            </a:extLst>
          </p:cNvPr>
          <p:cNvSpPr>
            <a:spLocks noGrp="1"/>
          </p:cNvSpPr>
          <p:nvPr>
            <p:ph type="pic" sz="quarter" idx="22"/>
          </p:nvPr>
        </p:nvSpPr>
        <p:spPr>
          <a:xfrm>
            <a:off x="6356669" y="1522949"/>
            <a:ext cx="2494721" cy="2226366"/>
          </a:xfrm>
        </p:spPr>
        <p:txBody>
          <a:bodyPr>
            <a:normAutofit/>
          </a:bodyPr>
          <a:lstStyle>
            <a:lvl1pPr marL="0" indent="0" algn="ctr">
              <a:buNone/>
              <a:defRPr sz="1600">
                <a:solidFill>
                  <a:schemeClr val="tx1"/>
                </a:solidFill>
              </a:defRPr>
            </a:lvl1pPr>
          </a:lstStyle>
          <a:p>
            <a:r>
              <a:rPr lang="en-US"/>
              <a:t>Click icon to add picture</a:t>
            </a:r>
            <a:endParaRPr lang="en-US" dirty="0"/>
          </a:p>
        </p:txBody>
      </p:sp>
      <p:sp>
        <p:nvSpPr>
          <p:cNvPr id="30" name="Picture Placeholder 33">
            <a:extLst>
              <a:ext uri="{FF2B5EF4-FFF2-40B4-BE49-F238E27FC236}">
                <a16:creationId xmlns:a16="http://schemas.microsoft.com/office/drawing/2014/main" id="{0967254B-CF1D-4F0D-A7F6-EC4E117B7509}"/>
              </a:ext>
            </a:extLst>
          </p:cNvPr>
          <p:cNvSpPr>
            <a:spLocks noGrp="1"/>
          </p:cNvSpPr>
          <p:nvPr>
            <p:ph type="pic" sz="quarter" idx="23"/>
          </p:nvPr>
        </p:nvSpPr>
        <p:spPr>
          <a:xfrm>
            <a:off x="9301294" y="1522949"/>
            <a:ext cx="2494721" cy="2226366"/>
          </a:xfrm>
        </p:spPr>
        <p:txBody>
          <a:bodyPr>
            <a:normAutofit/>
          </a:bodyPr>
          <a:lstStyle>
            <a:lvl1pPr marL="0" indent="0" algn="ctr">
              <a:buNone/>
              <a:defRPr sz="1600">
                <a:solidFill>
                  <a:schemeClr val="tx1"/>
                </a:solidFill>
              </a:defRPr>
            </a:lvl1pPr>
          </a:lstStyle>
          <a:p>
            <a:r>
              <a:rPr lang="en-US"/>
              <a:t>Click icon to add picture</a:t>
            </a:r>
            <a:endParaRPr lang="en-US" dirty="0"/>
          </a:p>
        </p:txBody>
      </p:sp>
      <p:sp>
        <p:nvSpPr>
          <p:cNvPr id="31" name="Text Placeholder 39">
            <a:extLst>
              <a:ext uri="{FF2B5EF4-FFF2-40B4-BE49-F238E27FC236}">
                <a16:creationId xmlns:a16="http://schemas.microsoft.com/office/drawing/2014/main" id="{0CEF6C35-6F7B-43AD-9E4D-44C2F8A7DFAC}"/>
              </a:ext>
            </a:extLst>
          </p:cNvPr>
          <p:cNvSpPr>
            <a:spLocks noGrp="1"/>
          </p:cNvSpPr>
          <p:nvPr>
            <p:ph type="body" sz="quarter" idx="20" hasCustomPrompt="1"/>
          </p:nvPr>
        </p:nvSpPr>
        <p:spPr>
          <a:xfrm>
            <a:off x="604610" y="4123880"/>
            <a:ext cx="2220341" cy="666781"/>
          </a:xfrm>
        </p:spPr>
        <p:txBody>
          <a:bodyPr anchor="t">
            <a:noAutofit/>
          </a:bodyPr>
          <a:lstStyle>
            <a:lvl1pPr marL="0" indent="0" algn="ctr">
              <a:buNone/>
              <a:defRPr sz="2000" b="1">
                <a:solidFill>
                  <a:schemeClr val="bg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3" name="Text Placeholder 39">
            <a:extLst>
              <a:ext uri="{FF2B5EF4-FFF2-40B4-BE49-F238E27FC236}">
                <a16:creationId xmlns:a16="http://schemas.microsoft.com/office/drawing/2014/main" id="{44EF032C-161A-4C58-B624-66488C255E1F}"/>
              </a:ext>
            </a:extLst>
          </p:cNvPr>
          <p:cNvSpPr>
            <a:spLocks noGrp="1"/>
          </p:cNvSpPr>
          <p:nvPr>
            <p:ph type="body" sz="quarter" idx="24" hasCustomPrompt="1"/>
          </p:nvPr>
        </p:nvSpPr>
        <p:spPr>
          <a:xfrm>
            <a:off x="604610" y="4879254"/>
            <a:ext cx="2220341" cy="666781"/>
          </a:xfrm>
        </p:spPr>
        <p:txBody>
          <a:bodyPr anchor="t">
            <a:noAutofit/>
          </a:bodyPr>
          <a:lstStyle>
            <a:lvl1pPr marL="0" indent="0" algn="ctr">
              <a:buNone/>
              <a:defRPr sz="1600" b="0">
                <a:solidFill>
                  <a:schemeClr val="bg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7" name="Text Placeholder 39">
            <a:extLst>
              <a:ext uri="{FF2B5EF4-FFF2-40B4-BE49-F238E27FC236}">
                <a16:creationId xmlns:a16="http://schemas.microsoft.com/office/drawing/2014/main" id="{ACF86334-F4A8-4CCD-944F-524700CD8386}"/>
              </a:ext>
            </a:extLst>
          </p:cNvPr>
          <p:cNvSpPr>
            <a:spLocks noGrp="1"/>
          </p:cNvSpPr>
          <p:nvPr>
            <p:ph type="body" sz="quarter" idx="25" hasCustomPrompt="1"/>
          </p:nvPr>
        </p:nvSpPr>
        <p:spPr>
          <a:xfrm>
            <a:off x="3549235" y="4123880"/>
            <a:ext cx="2220341" cy="666781"/>
          </a:xfrm>
        </p:spPr>
        <p:txBody>
          <a:bodyPr anchor="t">
            <a:noAutofit/>
          </a:bodyPr>
          <a:lstStyle>
            <a:lvl1pPr marL="0" indent="0" algn="ctr">
              <a:buNone/>
              <a:defRPr sz="2000" b="1">
                <a:solidFill>
                  <a:schemeClr val="bg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38" name="Text Placeholder 39">
            <a:extLst>
              <a:ext uri="{FF2B5EF4-FFF2-40B4-BE49-F238E27FC236}">
                <a16:creationId xmlns:a16="http://schemas.microsoft.com/office/drawing/2014/main" id="{135B4AC9-821C-4D70-8A4A-1992394DE432}"/>
              </a:ext>
            </a:extLst>
          </p:cNvPr>
          <p:cNvSpPr>
            <a:spLocks noGrp="1"/>
          </p:cNvSpPr>
          <p:nvPr>
            <p:ph type="body" sz="quarter" idx="26" hasCustomPrompt="1"/>
          </p:nvPr>
        </p:nvSpPr>
        <p:spPr>
          <a:xfrm>
            <a:off x="3549235" y="4879254"/>
            <a:ext cx="2220341" cy="666781"/>
          </a:xfrm>
        </p:spPr>
        <p:txBody>
          <a:bodyPr anchor="t">
            <a:noAutofit/>
          </a:bodyPr>
          <a:lstStyle>
            <a:lvl1pPr marL="0" indent="0" algn="ctr">
              <a:buNone/>
              <a:defRPr sz="1600" b="0">
                <a:solidFill>
                  <a:schemeClr val="bg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0" name="Text Placeholder 39">
            <a:extLst>
              <a:ext uri="{FF2B5EF4-FFF2-40B4-BE49-F238E27FC236}">
                <a16:creationId xmlns:a16="http://schemas.microsoft.com/office/drawing/2014/main" id="{D2CF516C-7598-43D3-95E9-5633F8F4469B}"/>
              </a:ext>
            </a:extLst>
          </p:cNvPr>
          <p:cNvSpPr>
            <a:spLocks noGrp="1"/>
          </p:cNvSpPr>
          <p:nvPr>
            <p:ph type="body" sz="quarter" idx="27" hasCustomPrompt="1"/>
          </p:nvPr>
        </p:nvSpPr>
        <p:spPr>
          <a:xfrm>
            <a:off x="6493859" y="4123880"/>
            <a:ext cx="2220341" cy="666781"/>
          </a:xfrm>
        </p:spPr>
        <p:txBody>
          <a:bodyPr anchor="t">
            <a:noAutofit/>
          </a:bodyPr>
          <a:lstStyle>
            <a:lvl1pPr marL="0" indent="0" algn="ctr">
              <a:buNone/>
              <a:defRPr sz="2000" b="1">
                <a:solidFill>
                  <a:schemeClr val="bg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1" name="Text Placeholder 39">
            <a:extLst>
              <a:ext uri="{FF2B5EF4-FFF2-40B4-BE49-F238E27FC236}">
                <a16:creationId xmlns:a16="http://schemas.microsoft.com/office/drawing/2014/main" id="{12A6084C-5383-4EFC-8D49-33C5B61E6492}"/>
              </a:ext>
            </a:extLst>
          </p:cNvPr>
          <p:cNvSpPr>
            <a:spLocks noGrp="1"/>
          </p:cNvSpPr>
          <p:nvPr>
            <p:ph type="body" sz="quarter" idx="28" hasCustomPrompt="1"/>
          </p:nvPr>
        </p:nvSpPr>
        <p:spPr>
          <a:xfrm>
            <a:off x="6493859" y="4879254"/>
            <a:ext cx="2220341" cy="666781"/>
          </a:xfrm>
        </p:spPr>
        <p:txBody>
          <a:bodyPr anchor="t">
            <a:noAutofit/>
          </a:bodyPr>
          <a:lstStyle>
            <a:lvl1pPr marL="0" indent="0" algn="ctr">
              <a:buNone/>
              <a:defRPr sz="1600" b="0">
                <a:solidFill>
                  <a:schemeClr val="bg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2" name="Text Placeholder 39">
            <a:extLst>
              <a:ext uri="{FF2B5EF4-FFF2-40B4-BE49-F238E27FC236}">
                <a16:creationId xmlns:a16="http://schemas.microsoft.com/office/drawing/2014/main" id="{EFC5493B-D3CF-41B9-A996-7FBE932504B8}"/>
              </a:ext>
            </a:extLst>
          </p:cNvPr>
          <p:cNvSpPr>
            <a:spLocks noGrp="1"/>
          </p:cNvSpPr>
          <p:nvPr>
            <p:ph type="body" sz="quarter" idx="29" hasCustomPrompt="1"/>
          </p:nvPr>
        </p:nvSpPr>
        <p:spPr>
          <a:xfrm>
            <a:off x="9438486" y="4123880"/>
            <a:ext cx="2220341" cy="666781"/>
          </a:xfrm>
        </p:spPr>
        <p:txBody>
          <a:bodyPr anchor="t">
            <a:noAutofit/>
          </a:bodyPr>
          <a:lstStyle>
            <a:lvl1pPr marL="0" indent="0" algn="ctr">
              <a:buNone/>
              <a:defRPr sz="2000" b="1">
                <a:solidFill>
                  <a:schemeClr val="bg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
        <p:nvSpPr>
          <p:cNvPr id="44" name="Text Placeholder 39">
            <a:extLst>
              <a:ext uri="{FF2B5EF4-FFF2-40B4-BE49-F238E27FC236}">
                <a16:creationId xmlns:a16="http://schemas.microsoft.com/office/drawing/2014/main" id="{33A98F60-C169-44C1-9654-2239C9C1F29A}"/>
              </a:ext>
            </a:extLst>
          </p:cNvPr>
          <p:cNvSpPr>
            <a:spLocks noGrp="1"/>
          </p:cNvSpPr>
          <p:nvPr>
            <p:ph type="body" sz="quarter" idx="30" hasCustomPrompt="1"/>
          </p:nvPr>
        </p:nvSpPr>
        <p:spPr>
          <a:xfrm>
            <a:off x="9438486" y="4879254"/>
            <a:ext cx="2220341" cy="666781"/>
          </a:xfrm>
        </p:spPr>
        <p:txBody>
          <a:bodyPr anchor="t">
            <a:noAutofit/>
          </a:bodyPr>
          <a:lstStyle>
            <a:lvl1pPr marL="0" indent="0" algn="ctr">
              <a:buNone/>
              <a:defRPr sz="1600" b="0">
                <a:solidFill>
                  <a:schemeClr val="bg1"/>
                </a:solidFill>
                <a:latin typeface="+mn-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US" dirty="0"/>
              <a:t>Add your text here</a:t>
            </a:r>
          </a:p>
        </p:txBody>
      </p:sp>
    </p:spTree>
    <p:extLst>
      <p:ext uri="{BB962C8B-B14F-4D97-AF65-F5344CB8AC3E}">
        <p14:creationId xmlns:p14="http://schemas.microsoft.com/office/powerpoint/2010/main" val="25687026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56084AEC-DB39-4367-A213-BB2FE4AD38BE}"/>
              </a:ext>
            </a:extLst>
          </p:cNvPr>
          <p:cNvSpPr>
            <a:spLocks noGrp="1"/>
          </p:cNvSpPr>
          <p:nvPr>
            <p:ph type="chart" sz="quarter" idx="13"/>
          </p:nvPr>
        </p:nvSpPr>
        <p:spPr>
          <a:xfrm>
            <a:off x="4900613" y="1233488"/>
            <a:ext cx="6991350" cy="4967287"/>
          </a:xfrm>
        </p:spPr>
        <p:txBody>
          <a:bodyPr>
            <a:normAutofit/>
          </a:bodyPr>
          <a:lstStyle>
            <a:lvl1pPr marL="0" indent="0" algn="ctr">
              <a:buNone/>
              <a:defRPr sz="2000"/>
            </a:lvl1pPr>
          </a:lstStyle>
          <a:p>
            <a:r>
              <a:rPr lang="en-US"/>
              <a:t>Click icon to add chart</a:t>
            </a:r>
            <a:endParaRPr lang="en-US" dirty="0"/>
          </a:p>
        </p:txBody>
      </p:sp>
      <p:sp>
        <p:nvSpPr>
          <p:cNvPr id="25" name="Rectangle 24">
            <a:extLst>
              <a:ext uri="{FF2B5EF4-FFF2-40B4-BE49-F238E27FC236}">
                <a16:creationId xmlns:a16="http://schemas.microsoft.com/office/drawing/2014/main" id="{D928258E-48B5-471F-BC61-B45FB2CA51BA}"/>
              </a:ext>
            </a:extLst>
          </p:cNvPr>
          <p:cNvSpPr/>
          <p:nvPr userDrawn="1"/>
        </p:nvSpPr>
        <p:spPr>
          <a:xfrm>
            <a:off x="371474" y="1233488"/>
            <a:ext cx="4419187" cy="49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9867FAC3-5109-4D5D-8105-FC48313396C4}"/>
              </a:ext>
            </a:extLst>
          </p:cNvPr>
          <p:cNvSpPr>
            <a:spLocks noGrp="1"/>
          </p:cNvSpPr>
          <p:nvPr>
            <p:ph type="body" sz="quarter" idx="14"/>
          </p:nvPr>
        </p:nvSpPr>
        <p:spPr>
          <a:xfrm>
            <a:off x="546100" y="1450975"/>
            <a:ext cx="4065588" cy="4552950"/>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26470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56084AEC-DB39-4367-A213-BB2FE4AD38BE}"/>
              </a:ext>
            </a:extLst>
          </p:cNvPr>
          <p:cNvSpPr>
            <a:spLocks noGrp="1"/>
          </p:cNvSpPr>
          <p:nvPr>
            <p:ph type="chart" sz="quarter" idx="13"/>
          </p:nvPr>
        </p:nvSpPr>
        <p:spPr>
          <a:xfrm>
            <a:off x="371475" y="1233488"/>
            <a:ext cx="11520488" cy="4967287"/>
          </a:xfrm>
        </p:spPr>
        <p:txBody>
          <a:bodyPr>
            <a:normAutofit/>
          </a:bodyPr>
          <a:lstStyle>
            <a:lvl1pPr marL="0" indent="0" algn="ctr">
              <a:buNone/>
              <a:defRPr sz="2000"/>
            </a:lvl1pPr>
          </a:lstStyle>
          <a:p>
            <a:r>
              <a:rPr lang="en-US"/>
              <a:t>Click icon to add chart</a:t>
            </a:r>
            <a:endParaRPr lang="en-US" dirty="0"/>
          </a:p>
        </p:txBody>
      </p:sp>
    </p:spTree>
    <p:extLst>
      <p:ext uri="{BB962C8B-B14F-4D97-AF65-F5344CB8AC3E}">
        <p14:creationId xmlns:p14="http://schemas.microsoft.com/office/powerpoint/2010/main" val="9499909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56084AEC-DB39-4367-A213-BB2FE4AD38BE}"/>
              </a:ext>
            </a:extLst>
          </p:cNvPr>
          <p:cNvSpPr>
            <a:spLocks noGrp="1"/>
          </p:cNvSpPr>
          <p:nvPr>
            <p:ph type="chart" sz="quarter" idx="13"/>
          </p:nvPr>
        </p:nvSpPr>
        <p:spPr>
          <a:xfrm>
            <a:off x="371475" y="1233488"/>
            <a:ext cx="7450621" cy="4967287"/>
          </a:xfrm>
        </p:spPr>
        <p:txBody>
          <a:bodyPr>
            <a:normAutofit/>
          </a:bodyPr>
          <a:lstStyle>
            <a:lvl1pPr marL="0" indent="0" algn="ctr">
              <a:buNone/>
              <a:defRPr sz="2000"/>
            </a:lvl1pPr>
          </a:lstStyle>
          <a:p>
            <a:r>
              <a:rPr lang="en-US"/>
              <a:t>Click icon to add chart</a:t>
            </a:r>
            <a:endParaRPr lang="en-US" dirty="0"/>
          </a:p>
        </p:txBody>
      </p:sp>
      <p:sp>
        <p:nvSpPr>
          <p:cNvPr id="5" name="Picture Placeholder 4">
            <a:extLst>
              <a:ext uri="{FF2B5EF4-FFF2-40B4-BE49-F238E27FC236}">
                <a16:creationId xmlns:a16="http://schemas.microsoft.com/office/drawing/2014/main" id="{F1D1D3DC-359F-47D3-A498-6E5DEF615BD3}"/>
              </a:ext>
            </a:extLst>
          </p:cNvPr>
          <p:cNvSpPr>
            <a:spLocks noGrp="1"/>
          </p:cNvSpPr>
          <p:nvPr>
            <p:ph type="pic" sz="quarter" idx="14"/>
          </p:nvPr>
        </p:nvSpPr>
        <p:spPr>
          <a:xfrm>
            <a:off x="7940675" y="1233488"/>
            <a:ext cx="3951288" cy="4967287"/>
          </a:xfrm>
        </p:spPr>
        <p:txBody>
          <a:bodyPr>
            <a:norm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40065508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56084AEC-DB39-4367-A213-BB2FE4AD38BE}"/>
              </a:ext>
            </a:extLst>
          </p:cNvPr>
          <p:cNvSpPr>
            <a:spLocks noGrp="1"/>
          </p:cNvSpPr>
          <p:nvPr>
            <p:ph type="chart" sz="quarter" idx="13"/>
          </p:nvPr>
        </p:nvSpPr>
        <p:spPr>
          <a:xfrm>
            <a:off x="381415" y="1233488"/>
            <a:ext cx="5512490" cy="4967287"/>
          </a:xfrm>
        </p:spPr>
        <p:txBody>
          <a:bodyPr>
            <a:normAutofit/>
          </a:bodyPr>
          <a:lstStyle>
            <a:lvl1pPr marL="0" indent="0" algn="ctr">
              <a:buNone/>
              <a:defRPr sz="2000"/>
            </a:lvl1pPr>
          </a:lstStyle>
          <a:p>
            <a:r>
              <a:rPr lang="en-US"/>
              <a:t>Click icon to add chart</a:t>
            </a:r>
            <a:endParaRPr lang="en-US" dirty="0"/>
          </a:p>
        </p:txBody>
      </p:sp>
      <p:sp>
        <p:nvSpPr>
          <p:cNvPr id="7" name="Chart Placeholder 3">
            <a:extLst>
              <a:ext uri="{FF2B5EF4-FFF2-40B4-BE49-F238E27FC236}">
                <a16:creationId xmlns:a16="http://schemas.microsoft.com/office/drawing/2014/main" id="{6750280A-6976-42F9-B984-8601DD1972DC}"/>
              </a:ext>
            </a:extLst>
          </p:cNvPr>
          <p:cNvSpPr>
            <a:spLocks noGrp="1"/>
          </p:cNvSpPr>
          <p:nvPr>
            <p:ph type="chart" sz="quarter" idx="14"/>
          </p:nvPr>
        </p:nvSpPr>
        <p:spPr>
          <a:xfrm>
            <a:off x="6379473" y="1233488"/>
            <a:ext cx="5512490" cy="4967287"/>
          </a:xfrm>
        </p:spPr>
        <p:txBody>
          <a:bodyPr>
            <a:normAutofit/>
          </a:bodyPr>
          <a:lstStyle>
            <a:lvl1pPr marL="0" indent="0" algn="ctr">
              <a:buNone/>
              <a:defRPr sz="2000"/>
            </a:lvl1pPr>
          </a:lstStyle>
          <a:p>
            <a:r>
              <a:rPr lang="en-US"/>
              <a:t>Click icon to add chart</a:t>
            </a:r>
            <a:endParaRPr lang="en-US" dirty="0"/>
          </a:p>
        </p:txBody>
      </p:sp>
      <p:cxnSp>
        <p:nvCxnSpPr>
          <p:cNvPr id="6" name="Straight Connector 5">
            <a:extLst>
              <a:ext uri="{FF2B5EF4-FFF2-40B4-BE49-F238E27FC236}">
                <a16:creationId xmlns:a16="http://schemas.microsoft.com/office/drawing/2014/main" id="{5E63221D-DF23-4F80-AB42-A74C1B1CB425}"/>
              </a:ext>
            </a:extLst>
          </p:cNvPr>
          <p:cNvCxnSpPr/>
          <p:nvPr userDrawn="1"/>
        </p:nvCxnSpPr>
        <p:spPr>
          <a:xfrm>
            <a:off x="6125817" y="1233488"/>
            <a:ext cx="0" cy="49672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9453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ny Overview">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E757B982-FF4B-4902-B808-FC325983FD9C}"/>
              </a:ext>
            </a:extLst>
          </p:cNvPr>
          <p:cNvSpPr>
            <a:spLocks noGrp="1"/>
          </p:cNvSpPr>
          <p:nvPr>
            <p:ph type="pic" sz="quarter" idx="13" hasCustomPrompt="1"/>
          </p:nvPr>
        </p:nvSpPr>
        <p:spPr>
          <a:xfrm flipH="1">
            <a:off x="0" y="0"/>
            <a:ext cx="12192000" cy="6858000"/>
          </a:xfrm>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4D7337BF-9564-499D-91CE-9DDD9C969339}"/>
              </a:ext>
            </a:extLst>
          </p:cNvPr>
          <p:cNvSpPr>
            <a:spLocks noGrp="1"/>
          </p:cNvSpPr>
          <p:nvPr>
            <p:ph type="title" hasCustomPrompt="1"/>
          </p:nvPr>
        </p:nvSpPr>
        <p:spPr>
          <a:xfrm>
            <a:off x="1403350" y="1371599"/>
            <a:ext cx="9385300" cy="985791"/>
          </a:xfrm>
        </p:spPr>
        <p:txBody>
          <a:bodyPr>
            <a:noAutofit/>
          </a:bodyPr>
          <a:lstStyle>
            <a:lvl1pPr algn="ctr">
              <a:defRPr sz="5400">
                <a:ln w="19050">
                  <a:solidFill>
                    <a:schemeClr val="accent5"/>
                  </a:solidFill>
                </a:ln>
              </a:defRPr>
            </a:lvl1pPr>
          </a:lstStyle>
          <a:p>
            <a:r>
              <a:rPr lang="en-US" dirty="0"/>
              <a:t>Click to add title</a:t>
            </a:r>
          </a:p>
        </p:txBody>
      </p:sp>
    </p:spTree>
    <p:extLst>
      <p:ext uri="{BB962C8B-B14F-4D97-AF65-F5344CB8AC3E}">
        <p14:creationId xmlns:p14="http://schemas.microsoft.com/office/powerpoint/2010/main" val="36279003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3C88-F13B-4B5F-920D-B4EFFAA592E5}"/>
              </a:ext>
            </a:extLst>
          </p:cNvPr>
          <p:cNvSpPr>
            <a:spLocks noGrp="1"/>
          </p:cNvSpPr>
          <p:nvPr>
            <p:ph type="title"/>
          </p:nvPr>
        </p:nvSpPr>
        <p:spPr>
          <a:xfrm>
            <a:off x="371475" y="260351"/>
            <a:ext cx="11520488" cy="758824"/>
          </a:xfrm>
        </p:spPr>
        <p:txBody>
          <a:bodyPr/>
          <a:lstStyle/>
          <a:p>
            <a:r>
              <a:rPr lang="en-US"/>
              <a:t>Click to edit Master title style</a:t>
            </a:r>
            <a:endParaRPr lang="en-US" dirty="0"/>
          </a:p>
        </p:txBody>
      </p:sp>
      <p:sp>
        <p:nvSpPr>
          <p:cNvPr id="17" name="Slide Number Placeholder 4">
            <a:extLst>
              <a:ext uri="{FF2B5EF4-FFF2-40B4-BE49-F238E27FC236}">
                <a16:creationId xmlns:a16="http://schemas.microsoft.com/office/drawing/2014/main" id="{76336E3A-55EE-4423-B1AA-7489CA988813}"/>
              </a:ext>
            </a:extLst>
          </p:cNvPr>
          <p:cNvSpPr>
            <a:spLocks noGrp="1"/>
          </p:cNvSpPr>
          <p:nvPr>
            <p:ph type="sldNum" sz="quarter" idx="12"/>
          </p:nvPr>
        </p:nvSpPr>
        <p:spPr>
          <a:xfrm>
            <a:off x="11518900" y="6581978"/>
            <a:ext cx="373062" cy="206104"/>
          </a:xfrm>
        </p:spPr>
        <p:txBody>
          <a:bodyPr/>
          <a:lstStyle/>
          <a:p>
            <a:fld id="{03DC2DEF-D2FE-4B45-ABA4-9F153FD1C98A}" type="slidenum">
              <a:rPr lang="en-US" smtClean="0"/>
              <a:t>‹#›</a:t>
            </a:fld>
            <a:endParaRPr lang="en-US" dirty="0"/>
          </a:p>
        </p:txBody>
      </p:sp>
      <p:cxnSp>
        <p:nvCxnSpPr>
          <p:cNvPr id="24" name="Straight Connector 23">
            <a:extLst>
              <a:ext uri="{FF2B5EF4-FFF2-40B4-BE49-F238E27FC236}">
                <a16:creationId xmlns:a16="http://schemas.microsoft.com/office/drawing/2014/main" id="{0C61EA57-B8EA-4589-A9DD-E25F300D5AFD}"/>
              </a:ext>
            </a:extLst>
          </p:cNvPr>
          <p:cNvCxnSpPr/>
          <p:nvPr userDrawn="1"/>
        </p:nvCxnSpPr>
        <p:spPr>
          <a:xfrm>
            <a:off x="4790661" y="6917634"/>
            <a:ext cx="19182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Chart Placeholder 3">
            <a:extLst>
              <a:ext uri="{FF2B5EF4-FFF2-40B4-BE49-F238E27FC236}">
                <a16:creationId xmlns:a16="http://schemas.microsoft.com/office/drawing/2014/main" id="{56084AEC-DB39-4367-A213-BB2FE4AD38BE}"/>
              </a:ext>
            </a:extLst>
          </p:cNvPr>
          <p:cNvSpPr>
            <a:spLocks noGrp="1"/>
          </p:cNvSpPr>
          <p:nvPr>
            <p:ph type="chart" sz="quarter" idx="13"/>
          </p:nvPr>
        </p:nvSpPr>
        <p:spPr>
          <a:xfrm>
            <a:off x="510622" y="1362696"/>
            <a:ext cx="5552246" cy="2294899"/>
          </a:xfrm>
        </p:spPr>
        <p:txBody>
          <a:bodyPr>
            <a:normAutofit/>
          </a:bodyPr>
          <a:lstStyle>
            <a:lvl1pPr marL="0" indent="0" algn="ctr">
              <a:buNone/>
              <a:defRPr sz="2000"/>
            </a:lvl1pPr>
          </a:lstStyle>
          <a:p>
            <a:r>
              <a:rPr lang="en-US"/>
              <a:t>Click icon to add chart</a:t>
            </a:r>
            <a:endParaRPr lang="en-US" dirty="0"/>
          </a:p>
        </p:txBody>
      </p:sp>
      <p:sp>
        <p:nvSpPr>
          <p:cNvPr id="9" name="Chart Placeholder 3">
            <a:extLst>
              <a:ext uri="{FF2B5EF4-FFF2-40B4-BE49-F238E27FC236}">
                <a16:creationId xmlns:a16="http://schemas.microsoft.com/office/drawing/2014/main" id="{3CC4F2FB-E360-40E2-BDA5-455EB243C216}"/>
              </a:ext>
            </a:extLst>
          </p:cNvPr>
          <p:cNvSpPr>
            <a:spLocks noGrp="1"/>
          </p:cNvSpPr>
          <p:nvPr>
            <p:ph type="chart" sz="quarter" idx="14"/>
          </p:nvPr>
        </p:nvSpPr>
        <p:spPr>
          <a:xfrm>
            <a:off x="500682" y="3781218"/>
            <a:ext cx="5552246" cy="2294899"/>
          </a:xfrm>
        </p:spPr>
        <p:txBody>
          <a:bodyPr>
            <a:normAutofit/>
          </a:bodyPr>
          <a:lstStyle>
            <a:lvl1pPr marL="0" indent="0" algn="ctr">
              <a:buNone/>
              <a:defRPr sz="2000"/>
            </a:lvl1pPr>
          </a:lstStyle>
          <a:p>
            <a:r>
              <a:rPr lang="en-US"/>
              <a:t>Click icon to add chart</a:t>
            </a:r>
            <a:endParaRPr lang="en-US" dirty="0"/>
          </a:p>
        </p:txBody>
      </p:sp>
      <p:sp>
        <p:nvSpPr>
          <p:cNvPr id="10" name="Chart Placeholder 3">
            <a:extLst>
              <a:ext uri="{FF2B5EF4-FFF2-40B4-BE49-F238E27FC236}">
                <a16:creationId xmlns:a16="http://schemas.microsoft.com/office/drawing/2014/main" id="{6373EAFD-6648-4861-97FB-A3961B86C814}"/>
              </a:ext>
            </a:extLst>
          </p:cNvPr>
          <p:cNvSpPr>
            <a:spLocks noGrp="1"/>
          </p:cNvSpPr>
          <p:nvPr>
            <p:ph type="chart" sz="quarter" idx="15"/>
          </p:nvPr>
        </p:nvSpPr>
        <p:spPr>
          <a:xfrm>
            <a:off x="6208643" y="1367561"/>
            <a:ext cx="5552246" cy="2294899"/>
          </a:xfrm>
        </p:spPr>
        <p:txBody>
          <a:bodyPr>
            <a:normAutofit/>
          </a:bodyPr>
          <a:lstStyle>
            <a:lvl1pPr marL="0" indent="0" algn="ctr">
              <a:buNone/>
              <a:defRPr sz="2000"/>
            </a:lvl1pPr>
          </a:lstStyle>
          <a:p>
            <a:r>
              <a:rPr lang="en-US"/>
              <a:t>Click icon to add chart</a:t>
            </a:r>
            <a:endParaRPr lang="en-US" dirty="0"/>
          </a:p>
        </p:txBody>
      </p:sp>
      <p:sp>
        <p:nvSpPr>
          <p:cNvPr id="11" name="Chart Placeholder 3">
            <a:extLst>
              <a:ext uri="{FF2B5EF4-FFF2-40B4-BE49-F238E27FC236}">
                <a16:creationId xmlns:a16="http://schemas.microsoft.com/office/drawing/2014/main" id="{CF0E102C-57E1-46ED-BE41-21C356F42BAD}"/>
              </a:ext>
            </a:extLst>
          </p:cNvPr>
          <p:cNvSpPr>
            <a:spLocks noGrp="1"/>
          </p:cNvSpPr>
          <p:nvPr>
            <p:ph type="chart" sz="quarter" idx="16"/>
          </p:nvPr>
        </p:nvSpPr>
        <p:spPr>
          <a:xfrm>
            <a:off x="6198703" y="3786083"/>
            <a:ext cx="5552246" cy="2294899"/>
          </a:xfrm>
        </p:spPr>
        <p:txBody>
          <a:bodyPr>
            <a:normAutofit/>
          </a:bodyPr>
          <a:lstStyle>
            <a:lvl1pPr marL="0" indent="0" algn="ctr">
              <a:buNone/>
              <a:defRPr sz="2000"/>
            </a:lvl1pPr>
          </a:lstStyle>
          <a:p>
            <a:r>
              <a:rPr lang="en-US"/>
              <a:t>Click icon to add chart</a:t>
            </a:r>
            <a:endParaRPr lang="en-US" dirty="0"/>
          </a:p>
        </p:txBody>
      </p:sp>
    </p:spTree>
    <p:extLst>
      <p:ext uri="{BB962C8B-B14F-4D97-AF65-F5344CB8AC3E}">
        <p14:creationId xmlns:p14="http://schemas.microsoft.com/office/powerpoint/2010/main" val="36496192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07FB0-0FB2-41FD-B334-74C7B05B8CE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8">
            <a:extLst>
              <a:ext uri="{FF2B5EF4-FFF2-40B4-BE49-F238E27FC236}">
                <a16:creationId xmlns:a16="http://schemas.microsoft.com/office/drawing/2014/main" id="{2D02598E-521E-41CD-B068-134834CFF4FF}"/>
              </a:ext>
            </a:extLst>
          </p:cNvPr>
          <p:cNvSpPr>
            <a:spLocks noGrp="1"/>
          </p:cNvSpPr>
          <p:nvPr>
            <p:ph type="pic" sz="quarter" idx="10"/>
          </p:nvPr>
        </p:nvSpPr>
        <p:spPr>
          <a:xfrm>
            <a:off x="0" y="0"/>
            <a:ext cx="12192000" cy="6857999"/>
          </a:xfrm>
          <a:solidFill>
            <a:schemeClr val="bg1">
              <a:lumMod val="95000"/>
            </a:schemeClr>
          </a:solidFill>
        </p:spPr>
        <p:txBody>
          <a:bodyPr>
            <a:normAutofit/>
          </a:bodyPr>
          <a:lstStyle>
            <a:lvl1pPr marL="0" indent="0" algn="ctr">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4E8B51C6-9166-4F67-995A-396809E6533C}"/>
              </a:ext>
            </a:extLst>
          </p:cNvPr>
          <p:cNvSpPr>
            <a:spLocks noGrp="1"/>
          </p:cNvSpPr>
          <p:nvPr>
            <p:ph type="ctrTitle" hasCustomPrompt="1"/>
          </p:nvPr>
        </p:nvSpPr>
        <p:spPr>
          <a:xfrm>
            <a:off x="1727201" y="2337595"/>
            <a:ext cx="8737600" cy="2182811"/>
          </a:xfrm>
        </p:spPr>
        <p:txBody>
          <a:bodyPr anchor="ctr">
            <a:normAutofit/>
          </a:bodyPr>
          <a:lstStyle>
            <a:lvl1pPr algn="ctr">
              <a:defRPr sz="11500">
                <a:solidFill>
                  <a:schemeClr val="tx1"/>
                </a:solidFill>
              </a:defRPr>
            </a:lvl1pPr>
          </a:lstStyle>
          <a:p>
            <a:r>
              <a:rPr lang="en-US" dirty="0"/>
              <a:t>Thank You</a:t>
            </a:r>
          </a:p>
        </p:txBody>
      </p:sp>
    </p:spTree>
    <p:extLst>
      <p:ext uri="{BB962C8B-B14F-4D97-AF65-F5344CB8AC3E}">
        <p14:creationId xmlns:p14="http://schemas.microsoft.com/office/powerpoint/2010/main" val="20075956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C3DD3-9184-4434-93FC-DDB3E5B532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4302458-F7EC-4A75-A897-E73CF8028E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D31584-D229-4F6C-BA8E-36782FDA8D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382B7AE8-665C-4FF6-B292-B525984D93C4}"/>
              </a:ext>
            </a:extLst>
          </p:cNvPr>
          <p:cNvSpPr>
            <a:spLocks noGrp="1"/>
          </p:cNvSpPr>
          <p:nvPr>
            <p:ph type="sldNum" sz="quarter" idx="12"/>
          </p:nvPr>
        </p:nvSpPr>
        <p:spPr/>
        <p:txBody>
          <a:bodyPr/>
          <a:lstStyle/>
          <a:p>
            <a:fld id="{03DC2DEF-D2FE-4B45-ABA4-9F153FD1C98A}" type="slidenum">
              <a:rPr lang="en-US" smtClean="0"/>
              <a:t>‹#›</a:t>
            </a:fld>
            <a:endParaRPr lang="en-US" dirty="0"/>
          </a:p>
        </p:txBody>
      </p:sp>
    </p:spTree>
    <p:extLst>
      <p:ext uri="{BB962C8B-B14F-4D97-AF65-F5344CB8AC3E}">
        <p14:creationId xmlns:p14="http://schemas.microsoft.com/office/powerpoint/2010/main" val="28012136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2ACFC-0D65-4857-AAEE-904747F38A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594C5E-E06C-488C-AC82-331C53B94F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74EC8C27-FA57-408C-8D6B-844D81BC83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E468A18F-96D4-4F1F-BF6B-EDFACBF8D67C}"/>
              </a:ext>
            </a:extLst>
          </p:cNvPr>
          <p:cNvSpPr>
            <a:spLocks noGrp="1"/>
          </p:cNvSpPr>
          <p:nvPr>
            <p:ph type="sldNum" sz="quarter" idx="12"/>
          </p:nvPr>
        </p:nvSpPr>
        <p:spPr/>
        <p:txBody>
          <a:bodyPr/>
          <a:lstStyle/>
          <a:p>
            <a:fld id="{03DC2DEF-D2FE-4B45-ABA4-9F153FD1C98A}" type="slidenum">
              <a:rPr lang="en-US" smtClean="0"/>
              <a:t>‹#›</a:t>
            </a:fld>
            <a:endParaRPr lang="en-US" dirty="0"/>
          </a:p>
        </p:txBody>
      </p:sp>
    </p:spTree>
    <p:extLst>
      <p:ext uri="{BB962C8B-B14F-4D97-AF65-F5344CB8AC3E}">
        <p14:creationId xmlns:p14="http://schemas.microsoft.com/office/powerpoint/2010/main" val="17128499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cSld name="5_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smtClean="0"/>
              <a:t>3/12/2026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9507189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3/12/2026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836160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3/12/2026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15118781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E592A2-039F-1717-6094-B0D140D3517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9336EA0C-0F99-2380-8B9D-BC40EBA8C9C5}"/>
              </a:ext>
            </a:extLst>
          </p:cNvPr>
          <p:cNvSpPr/>
          <p:nvPr userDrawn="1"/>
        </p:nvSpPr>
        <p:spPr>
          <a:xfrm>
            <a:off x="0" y="4448176"/>
            <a:ext cx="12192000" cy="240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4448175"/>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71475" y="4551365"/>
            <a:ext cx="11520488" cy="1176337"/>
          </a:xfrm>
        </p:spPr>
        <p:txBody>
          <a:bodyPr/>
          <a:lstStyle>
            <a:lvl1pPr algn="ctr">
              <a:defRPr sz="45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371475" y="5830888"/>
            <a:ext cx="11520488" cy="550862"/>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2056505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32DB7A2-10D0-D43A-EFA9-554B589B98F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FB62E501-6859-0E60-EC43-83D92CFAC991}"/>
              </a:ext>
            </a:extLst>
          </p:cNvPr>
          <p:cNvSpPr/>
          <p:nvPr userDrawn="1"/>
        </p:nvSpPr>
        <p:spPr>
          <a:xfrm>
            <a:off x="201085" y="0"/>
            <a:ext cx="119909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7DEA736F-2836-5744-232D-1B6C309D52C2}"/>
              </a:ext>
            </a:extLst>
          </p:cNvPr>
          <p:cNvSpPr/>
          <p:nvPr userDrawn="1"/>
        </p:nvSpPr>
        <p:spPr>
          <a:xfrm>
            <a:off x="0" y="0"/>
            <a:ext cx="37253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571500" y="2"/>
            <a:ext cx="6034088"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6905625" y="1512891"/>
            <a:ext cx="4986339" cy="3262311"/>
          </a:xfrm>
        </p:spPr>
        <p:txBody>
          <a:bodyPr anchor="b"/>
          <a:lstStyle>
            <a:lvl1pPr algn="l">
              <a:defRPr sz="45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905625" y="4927602"/>
            <a:ext cx="4986339" cy="976311"/>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4017175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601C4B-80F2-33E3-8D62-533D3C8507C1}"/>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0" y="2"/>
            <a:ext cx="12192000" cy="685799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436611" y="1779591"/>
            <a:ext cx="5318781" cy="2182811"/>
          </a:xfrm>
        </p:spPr>
        <p:txBody>
          <a:bodyPr anchor="b">
            <a:normAutofit/>
          </a:bodyPr>
          <a:lstStyle>
            <a:lvl1pPr algn="ctr">
              <a:defRPr sz="405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3436611" y="4079085"/>
            <a:ext cx="5318781" cy="976311"/>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35363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siness Mode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684757-E21D-414B-B627-1E0D15F89CA8}"/>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11" name="Picture Placeholder 7">
            <a:extLst>
              <a:ext uri="{FF2B5EF4-FFF2-40B4-BE49-F238E27FC236}">
                <a16:creationId xmlns:a16="http://schemas.microsoft.com/office/drawing/2014/main" id="{927250C7-CB58-468C-B8BB-17DB85D4F242}"/>
              </a:ext>
            </a:extLst>
          </p:cNvPr>
          <p:cNvSpPr>
            <a:spLocks noGrp="1"/>
          </p:cNvSpPr>
          <p:nvPr>
            <p:ph type="pic" sz="quarter" idx="13" hasCustomPrompt="1"/>
          </p:nvPr>
        </p:nvSpPr>
        <p:spPr>
          <a:xfrm>
            <a:off x="5011738" y="0"/>
            <a:ext cx="7196930" cy="6867376"/>
          </a:xfr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376BB3F6-84AB-40BA-9D7D-7C1E13C0E159}"/>
              </a:ext>
            </a:extLst>
          </p:cNvPr>
          <p:cNvSpPr>
            <a:spLocks noGrp="1"/>
          </p:cNvSpPr>
          <p:nvPr>
            <p:ph type="title" hasCustomPrompt="1"/>
          </p:nvPr>
        </p:nvSpPr>
        <p:spPr>
          <a:xfrm>
            <a:off x="-1" y="1036629"/>
            <a:ext cx="6007099" cy="4784742"/>
          </a:xfrm>
          <a:solidFill>
            <a:schemeClr val="accent6">
              <a:alpha val="80000"/>
            </a:schemeClr>
          </a:solidFill>
        </p:spPr>
        <p:txBody>
          <a:bodyPr lIns="822960" tIns="640080" anchor="t">
            <a:normAutofit/>
          </a:bodyPr>
          <a:lstStyle>
            <a:lvl1pPr algn="l">
              <a:lnSpc>
                <a:spcPct val="100000"/>
              </a:lnSpc>
              <a:defRPr sz="2800"/>
            </a:lvl1pPr>
          </a:lstStyle>
          <a:p>
            <a:r>
              <a:rPr lang="en-US" dirty="0"/>
              <a:t>Click to add title</a:t>
            </a:r>
          </a:p>
        </p:txBody>
      </p:sp>
      <p:sp>
        <p:nvSpPr>
          <p:cNvPr id="16" name="Text Placeholder 14">
            <a:extLst>
              <a:ext uri="{FF2B5EF4-FFF2-40B4-BE49-F238E27FC236}">
                <a16:creationId xmlns:a16="http://schemas.microsoft.com/office/drawing/2014/main" id="{6A7AB969-4D8E-41B0-A403-6D1D41CD5167}"/>
              </a:ext>
            </a:extLst>
          </p:cNvPr>
          <p:cNvSpPr>
            <a:spLocks noGrp="1"/>
          </p:cNvSpPr>
          <p:nvPr>
            <p:ph type="body" sz="quarter" idx="22" hasCustomPrompt="1"/>
          </p:nvPr>
        </p:nvSpPr>
        <p:spPr>
          <a:xfrm>
            <a:off x="729016" y="2368506"/>
            <a:ext cx="4771030" cy="365125"/>
          </a:xfrm>
          <a:prstGeom prst="rect">
            <a:avLst/>
          </a:prstGeom>
        </p:spPr>
        <p:txBody>
          <a:bodyPr/>
          <a:lstStyle>
            <a:lvl1pPr marL="0" indent="0">
              <a:buNone/>
              <a:defRPr sz="1600" cap="all" spc="200" baseline="0">
                <a:solidFill>
                  <a:schemeClr val="accent2"/>
                </a:solidFill>
                <a:latin typeface="+mj-lt"/>
              </a:defRPr>
            </a:lvl1pPr>
          </a:lstStyle>
          <a:p>
            <a:pPr lvl="0"/>
            <a:r>
              <a:rPr lang="en-US"/>
              <a:t>Click to add title</a:t>
            </a:r>
          </a:p>
        </p:txBody>
      </p:sp>
      <p:sp>
        <p:nvSpPr>
          <p:cNvPr id="15" name="Text Placeholder 14">
            <a:extLst>
              <a:ext uri="{FF2B5EF4-FFF2-40B4-BE49-F238E27FC236}">
                <a16:creationId xmlns:a16="http://schemas.microsoft.com/office/drawing/2014/main" id="{08F82904-47D8-4EB9-A697-8ED11274C40F}"/>
              </a:ext>
            </a:extLst>
          </p:cNvPr>
          <p:cNvSpPr>
            <a:spLocks noGrp="1"/>
          </p:cNvSpPr>
          <p:nvPr>
            <p:ph type="body" sz="quarter" idx="18" hasCustomPrompt="1"/>
          </p:nvPr>
        </p:nvSpPr>
        <p:spPr>
          <a:xfrm>
            <a:off x="729017" y="2605040"/>
            <a:ext cx="4771030" cy="801073"/>
          </a:xfrm>
          <a:prstGeom prst="rect">
            <a:avLst/>
          </a:prstGeom>
        </p:spPr>
        <p:txBody>
          <a:bodyPr>
            <a:normAutofit/>
          </a:bodyPr>
          <a:lstStyle>
            <a:lvl1pPr marL="0" indent="0">
              <a:lnSpc>
                <a:spcPct val="114000"/>
              </a:lnSpc>
              <a:spcBef>
                <a:spcPts val="0"/>
              </a:spcBef>
              <a:buNone/>
              <a:defRPr sz="1400" cap="none" spc="100" baseline="0">
                <a:solidFill>
                  <a:schemeClr val="accent2"/>
                </a:solidFill>
                <a:latin typeface="+mn-lt"/>
              </a:defRPr>
            </a:lvl1pPr>
          </a:lstStyle>
          <a:p>
            <a:pPr lvl="0"/>
            <a:r>
              <a:rPr lang="en-US"/>
              <a:t>Click to add text</a:t>
            </a:r>
          </a:p>
        </p:txBody>
      </p:sp>
      <p:sp>
        <p:nvSpPr>
          <p:cNvPr id="22" name="Text Placeholder 14">
            <a:extLst>
              <a:ext uri="{FF2B5EF4-FFF2-40B4-BE49-F238E27FC236}">
                <a16:creationId xmlns:a16="http://schemas.microsoft.com/office/drawing/2014/main" id="{44501739-C457-4C98-A458-5B3639CFB821}"/>
              </a:ext>
            </a:extLst>
          </p:cNvPr>
          <p:cNvSpPr>
            <a:spLocks noGrp="1"/>
          </p:cNvSpPr>
          <p:nvPr>
            <p:ph type="body" sz="quarter" idx="24" hasCustomPrompt="1"/>
          </p:nvPr>
        </p:nvSpPr>
        <p:spPr>
          <a:xfrm>
            <a:off x="729016" y="3544629"/>
            <a:ext cx="4771030" cy="365125"/>
          </a:xfrm>
          <a:prstGeom prst="rect">
            <a:avLst/>
          </a:prstGeom>
        </p:spPr>
        <p:txBody>
          <a:bodyPr/>
          <a:lstStyle>
            <a:lvl1pPr marL="0" indent="0">
              <a:buNone/>
              <a:defRPr sz="1600" cap="all" spc="200" baseline="0">
                <a:solidFill>
                  <a:schemeClr val="accent2"/>
                </a:solidFill>
                <a:latin typeface="+mj-lt"/>
              </a:defRPr>
            </a:lvl1pPr>
          </a:lstStyle>
          <a:p>
            <a:pPr lvl="0"/>
            <a:r>
              <a:rPr lang="en-US"/>
              <a:t>Click to add title</a:t>
            </a:r>
          </a:p>
        </p:txBody>
      </p:sp>
      <p:sp>
        <p:nvSpPr>
          <p:cNvPr id="21" name="Text Placeholder 14">
            <a:extLst>
              <a:ext uri="{FF2B5EF4-FFF2-40B4-BE49-F238E27FC236}">
                <a16:creationId xmlns:a16="http://schemas.microsoft.com/office/drawing/2014/main" id="{503766A8-C36E-4337-9DB4-358A28B74319}"/>
              </a:ext>
            </a:extLst>
          </p:cNvPr>
          <p:cNvSpPr>
            <a:spLocks noGrp="1"/>
          </p:cNvSpPr>
          <p:nvPr>
            <p:ph type="body" sz="quarter" idx="23" hasCustomPrompt="1"/>
          </p:nvPr>
        </p:nvSpPr>
        <p:spPr>
          <a:xfrm>
            <a:off x="729017" y="3781163"/>
            <a:ext cx="4771030" cy="801073"/>
          </a:xfrm>
          <a:prstGeom prst="rect">
            <a:avLst/>
          </a:prstGeom>
        </p:spPr>
        <p:txBody>
          <a:bodyPr>
            <a:normAutofit/>
          </a:bodyPr>
          <a:lstStyle>
            <a:lvl1pPr marL="0" indent="0">
              <a:lnSpc>
                <a:spcPct val="114000"/>
              </a:lnSpc>
              <a:spcBef>
                <a:spcPts val="0"/>
              </a:spcBef>
              <a:buNone/>
              <a:defRPr sz="1400" cap="none" spc="100" baseline="0">
                <a:solidFill>
                  <a:schemeClr val="accent2"/>
                </a:solidFill>
                <a:latin typeface="+mn-lt"/>
              </a:defRPr>
            </a:lvl1pPr>
          </a:lstStyle>
          <a:p>
            <a:pPr lvl="0"/>
            <a:r>
              <a:rPr lang="en-US"/>
              <a:t>Click to add text</a:t>
            </a:r>
          </a:p>
        </p:txBody>
      </p:sp>
      <p:sp>
        <p:nvSpPr>
          <p:cNvPr id="24" name="Text Placeholder 14">
            <a:extLst>
              <a:ext uri="{FF2B5EF4-FFF2-40B4-BE49-F238E27FC236}">
                <a16:creationId xmlns:a16="http://schemas.microsoft.com/office/drawing/2014/main" id="{5F947925-2465-45AC-9A1E-7153477BBEEC}"/>
              </a:ext>
            </a:extLst>
          </p:cNvPr>
          <p:cNvSpPr>
            <a:spLocks noGrp="1"/>
          </p:cNvSpPr>
          <p:nvPr>
            <p:ph type="body" sz="quarter" idx="26" hasCustomPrompt="1"/>
          </p:nvPr>
        </p:nvSpPr>
        <p:spPr>
          <a:xfrm>
            <a:off x="729016" y="4739239"/>
            <a:ext cx="4771030" cy="365125"/>
          </a:xfrm>
          <a:prstGeom prst="rect">
            <a:avLst/>
          </a:prstGeom>
        </p:spPr>
        <p:txBody>
          <a:bodyPr/>
          <a:lstStyle>
            <a:lvl1pPr marL="0" indent="0">
              <a:buNone/>
              <a:defRPr sz="1600" cap="all" spc="200" baseline="0">
                <a:solidFill>
                  <a:schemeClr val="accent2"/>
                </a:solidFill>
                <a:latin typeface="+mj-lt"/>
              </a:defRPr>
            </a:lvl1pPr>
          </a:lstStyle>
          <a:p>
            <a:pPr lvl="0"/>
            <a:r>
              <a:rPr lang="en-US"/>
              <a:t>Click to add title</a:t>
            </a:r>
          </a:p>
        </p:txBody>
      </p:sp>
      <p:sp>
        <p:nvSpPr>
          <p:cNvPr id="23" name="Text Placeholder 14">
            <a:extLst>
              <a:ext uri="{FF2B5EF4-FFF2-40B4-BE49-F238E27FC236}">
                <a16:creationId xmlns:a16="http://schemas.microsoft.com/office/drawing/2014/main" id="{6FC86B0E-A85D-444A-BC2A-B7A5FF1D48D5}"/>
              </a:ext>
            </a:extLst>
          </p:cNvPr>
          <p:cNvSpPr>
            <a:spLocks noGrp="1"/>
          </p:cNvSpPr>
          <p:nvPr>
            <p:ph type="body" sz="quarter" idx="25" hasCustomPrompt="1"/>
          </p:nvPr>
        </p:nvSpPr>
        <p:spPr>
          <a:xfrm>
            <a:off x="729017" y="4975773"/>
            <a:ext cx="4771030" cy="546815"/>
          </a:xfrm>
          <a:prstGeom prst="rect">
            <a:avLst/>
          </a:prstGeom>
        </p:spPr>
        <p:txBody>
          <a:bodyPr>
            <a:normAutofit/>
          </a:bodyPr>
          <a:lstStyle>
            <a:lvl1pPr marL="0" indent="0">
              <a:lnSpc>
                <a:spcPct val="114000"/>
              </a:lnSpc>
              <a:spcBef>
                <a:spcPts val="0"/>
              </a:spcBef>
              <a:buNone/>
              <a:defRPr sz="1400" cap="none" spc="100" baseline="0">
                <a:solidFill>
                  <a:schemeClr val="accent2"/>
                </a:solidFill>
                <a:latin typeface="+mn-lt"/>
              </a:defRPr>
            </a:lvl1pPr>
          </a:lstStyle>
          <a:p>
            <a:pPr lvl="0"/>
            <a:r>
              <a:rPr lang="en-US"/>
              <a:t>Click to add text</a:t>
            </a:r>
          </a:p>
        </p:txBody>
      </p:sp>
      <p:sp>
        <p:nvSpPr>
          <p:cNvPr id="5" name="Date Placeholder 4">
            <a:extLst>
              <a:ext uri="{FF2B5EF4-FFF2-40B4-BE49-F238E27FC236}">
                <a16:creationId xmlns:a16="http://schemas.microsoft.com/office/drawing/2014/main" id="{BBA930A0-A89C-48EB-A039-375BDA735BBF}"/>
              </a:ext>
            </a:extLst>
          </p:cNvPr>
          <p:cNvSpPr>
            <a:spLocks noGrp="1"/>
          </p:cNvSpPr>
          <p:nvPr>
            <p:ph type="dt" sz="half" idx="10"/>
          </p:nvPr>
        </p:nvSpPr>
        <p:spPr/>
        <p:txBody>
          <a:bodyPr/>
          <a:lstStyle/>
          <a:p>
            <a:r>
              <a:rPr lang="en-US" dirty="0"/>
              <a:t>8/06/20XX</a:t>
            </a:r>
          </a:p>
        </p:txBody>
      </p:sp>
      <p:sp>
        <p:nvSpPr>
          <p:cNvPr id="6" name="Footer Placeholder 5">
            <a:extLst>
              <a:ext uri="{FF2B5EF4-FFF2-40B4-BE49-F238E27FC236}">
                <a16:creationId xmlns:a16="http://schemas.microsoft.com/office/drawing/2014/main" id="{A02A2494-B27D-418F-9D5E-8DE4FFB491B3}"/>
              </a:ext>
            </a:extLst>
          </p:cNvPr>
          <p:cNvSpPr>
            <a:spLocks noGrp="1"/>
          </p:cNvSpPr>
          <p:nvPr>
            <p:ph type="ftr" sz="quarter" idx="11"/>
          </p:nvPr>
        </p:nvSpPr>
        <p:spPr/>
        <p:txBody>
          <a:bodyPr/>
          <a:lstStyle/>
          <a:p>
            <a:r>
              <a:rPr lang="en-US" dirty="0"/>
              <a:t>PITCH DECK</a:t>
            </a:r>
          </a:p>
        </p:txBody>
      </p:sp>
      <p:sp>
        <p:nvSpPr>
          <p:cNvPr id="7" name="Slide Number Placeholder 6">
            <a:extLst>
              <a:ext uri="{FF2B5EF4-FFF2-40B4-BE49-F238E27FC236}">
                <a16:creationId xmlns:a16="http://schemas.microsoft.com/office/drawing/2014/main" id="{04B0DC46-AFFB-4CCA-B5AE-7028C4E26619}"/>
              </a:ext>
            </a:extLst>
          </p:cNvPr>
          <p:cNvSpPr>
            <a:spLocks noGrp="1"/>
          </p:cNvSpPr>
          <p:nvPr>
            <p:ph type="sldNum" sz="quarter" idx="12"/>
          </p:nvPr>
        </p:nvSpPr>
        <p:spPr/>
        <p:txBody>
          <a:bodyPr/>
          <a:lstStyle/>
          <a:p>
            <a:fld id="{A402E4C0-AD5E-4E8C-9F21-7CCE474BDCEB}" type="slidenum">
              <a:rPr lang="en-US" smtClean="0"/>
              <a:t>‹#›</a:t>
            </a:fld>
            <a:endParaRPr lang="en-US" dirty="0"/>
          </a:p>
        </p:txBody>
      </p:sp>
    </p:spTree>
    <p:extLst>
      <p:ext uri="{BB962C8B-B14F-4D97-AF65-F5344CB8AC3E}">
        <p14:creationId xmlns:p14="http://schemas.microsoft.com/office/powerpoint/2010/main" val="23319673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CC940B-D1E0-907D-DB46-E8B58BD3F60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86A57548-88C7-DEB0-1D69-1D4DA8D11D0E}"/>
              </a:ext>
            </a:extLst>
          </p:cNvPr>
          <p:cNvSpPr/>
          <p:nvPr userDrawn="1"/>
        </p:nvSpPr>
        <p:spPr>
          <a:xfrm>
            <a:off x="1" y="0"/>
            <a:ext cx="64135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F8893BF7-D19F-401A-B1A3-7E6999BEB3B4}"/>
              </a:ext>
            </a:extLst>
          </p:cNvPr>
          <p:cNvSpPr/>
          <p:nvPr userDrawn="1"/>
        </p:nvSpPr>
        <p:spPr>
          <a:xfrm>
            <a:off x="5020733" y="368300"/>
            <a:ext cx="3160184" cy="1158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5016501" y="472283"/>
            <a:ext cx="7175500" cy="5913439"/>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371476" y="1779591"/>
            <a:ext cx="4416424" cy="2182811"/>
          </a:xfrm>
        </p:spPr>
        <p:txBody>
          <a:bodyPr anchor="b">
            <a:normAutofit/>
          </a:bodyPr>
          <a:lstStyle>
            <a:lvl1pPr algn="l">
              <a:defRPr sz="405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371476" y="4079085"/>
            <a:ext cx="4416424" cy="976311"/>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5377826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B8534-531C-5900-251A-02C638EF5E70}"/>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E70162DE-0D60-F77A-34A2-5C503622D37B}"/>
              </a:ext>
            </a:extLst>
          </p:cNvPr>
          <p:cNvSpPr/>
          <p:nvPr userDrawn="1"/>
        </p:nvSpPr>
        <p:spPr>
          <a:xfrm>
            <a:off x="8991600" y="3965576"/>
            <a:ext cx="3200400" cy="289242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7F11B8EC-6B04-FDD4-1557-53FB7B9D3AB7}"/>
              </a:ext>
            </a:extLst>
          </p:cNvPr>
          <p:cNvSpPr/>
          <p:nvPr userDrawn="1"/>
        </p:nvSpPr>
        <p:spPr>
          <a:xfrm>
            <a:off x="0" y="1"/>
            <a:ext cx="3200400" cy="28924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E23C195A-2511-F8B0-DF71-B185A3719603}"/>
              </a:ext>
            </a:extLst>
          </p:cNvPr>
          <p:cNvSpPr/>
          <p:nvPr userDrawn="1"/>
        </p:nvSpPr>
        <p:spPr>
          <a:xfrm>
            <a:off x="372534" y="3429001"/>
            <a:ext cx="11518900" cy="277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Picture Placeholder 8"/>
          <p:cNvSpPr>
            <a:spLocks noGrp="1"/>
          </p:cNvSpPr>
          <p:nvPr>
            <p:ph type="pic" sz="quarter" idx="10"/>
          </p:nvPr>
        </p:nvSpPr>
        <p:spPr>
          <a:xfrm>
            <a:off x="371478" y="278606"/>
            <a:ext cx="11520487" cy="3150394"/>
          </a:xfrm>
          <a:solidFill>
            <a:schemeClr val="bg1">
              <a:lumMod val="95000"/>
            </a:schemeClr>
          </a:solidFill>
        </p:spPr>
        <p:txBody>
          <a:bodyPr rtlCol="0">
            <a:normAutofit/>
          </a:bodyPr>
          <a:lstStyle>
            <a:lvl1pPr marL="0" indent="0" algn="ctr">
              <a:buNone/>
              <a:defRPr sz="1350"/>
            </a:lvl1pPr>
          </a:lstStyle>
          <a:p>
            <a:pPr lvl="0"/>
            <a:r>
              <a:rPr lang="en-US" noProof="0"/>
              <a:t>Click icon to add picture</a:t>
            </a:r>
            <a:endParaRPr lang="en-US" noProof="0" dirty="0"/>
          </a:p>
        </p:txBody>
      </p:sp>
      <p:sp>
        <p:nvSpPr>
          <p:cNvPr id="2" name="Title 1"/>
          <p:cNvSpPr>
            <a:spLocks noGrp="1"/>
          </p:cNvSpPr>
          <p:nvPr>
            <p:ph type="ctrTitle"/>
          </p:nvPr>
        </p:nvSpPr>
        <p:spPr>
          <a:xfrm>
            <a:off x="1510507" y="3886201"/>
            <a:ext cx="9242424" cy="1104900"/>
          </a:xfrm>
        </p:spPr>
        <p:txBody>
          <a:bodyPr>
            <a:normAutofit/>
          </a:bodyPr>
          <a:lstStyle>
            <a:lvl1pPr algn="ct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10507" y="5130801"/>
            <a:ext cx="9242424" cy="533400"/>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2811710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E66D92B-F965-0C7F-4787-596911F7AD5E}"/>
              </a:ext>
            </a:extLst>
          </p:cNvPr>
          <p:cNvSpPr>
            <a:spLocks noGrp="1"/>
          </p:cNvSpPr>
          <p:nvPr>
            <p:ph type="sldNum" sz="quarter" idx="10"/>
          </p:nvPr>
        </p:nvSpPr>
        <p:spPr/>
        <p:txBody>
          <a:bodyPr/>
          <a:lstStyle>
            <a:lvl1pPr>
              <a:defRPr/>
            </a:lvl1pPr>
          </a:lstStyle>
          <a:p>
            <a:pPr>
              <a:defRPr/>
            </a:pPr>
            <a:fld id="{6822F9AB-BB6C-42A0-A461-C5A09F5DBA76}" type="slidenum">
              <a:rPr lang="en-US"/>
              <a:pPr>
                <a:defRPr/>
              </a:pPr>
              <a:t>‹#›</a:t>
            </a:fld>
            <a:endParaRPr lang="en-US" dirty="0"/>
          </a:p>
        </p:txBody>
      </p:sp>
    </p:spTree>
    <p:extLst>
      <p:ext uri="{BB962C8B-B14F-4D97-AF65-F5344CB8AC3E}">
        <p14:creationId xmlns:p14="http://schemas.microsoft.com/office/powerpoint/2010/main" val="35771629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4D31CF-02B7-3E80-B289-90A6C2FF99FD}"/>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CDC4031A-A4F5-97A0-A8F2-A1061C192D1A}"/>
              </a:ext>
            </a:extLst>
          </p:cNvPr>
          <p:cNvSpPr/>
          <p:nvPr userDrawn="1"/>
        </p:nvSpPr>
        <p:spPr>
          <a:xfrm>
            <a:off x="372533" y="1460501"/>
            <a:ext cx="5723467" cy="47402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1244600" y="260353"/>
            <a:ext cx="9702800" cy="973137"/>
          </a:xfrm>
        </p:spPr>
        <p:txBody>
          <a:bodyPr>
            <a:normAutofit/>
          </a:bodyPr>
          <a:lstStyle>
            <a:lvl1pPr algn="ctr">
              <a:defRPr sz="3300"/>
            </a:lvl1pPr>
          </a:lstStyle>
          <a:p>
            <a:r>
              <a:rPr lang="en-US"/>
              <a:t>Click to edit Master title style</a:t>
            </a:r>
            <a:endParaRPr lang="en-US" dirty="0"/>
          </a:p>
        </p:txBody>
      </p:sp>
      <p:sp>
        <p:nvSpPr>
          <p:cNvPr id="3" name="Content Placeholder 2"/>
          <p:cNvSpPr>
            <a:spLocks noGrp="1"/>
          </p:cNvSpPr>
          <p:nvPr>
            <p:ph idx="1"/>
          </p:nvPr>
        </p:nvSpPr>
        <p:spPr>
          <a:xfrm>
            <a:off x="546101" y="1638301"/>
            <a:ext cx="5346700" cy="4381501"/>
          </a:xfrm>
        </p:spPr>
        <p:txBody>
          <a:bodyPr/>
          <a:lstStyle>
            <a:lvl1pPr>
              <a:defRPr sz="1800">
                <a:solidFill>
                  <a:schemeClr val="bg1"/>
                </a:solidFill>
              </a:defRPr>
            </a:lvl1pPr>
            <a:lvl2pPr>
              <a:defRPr sz="1500">
                <a:solidFill>
                  <a:schemeClr val="bg1"/>
                </a:solidFill>
              </a:defRPr>
            </a:lvl2pPr>
            <a:lvl3pPr>
              <a:defRPr sz="135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p:cNvSpPr>
            <a:spLocks noGrp="1"/>
          </p:cNvSpPr>
          <p:nvPr>
            <p:ph type="pic" sz="quarter" idx="13"/>
          </p:nvPr>
        </p:nvSpPr>
        <p:spPr>
          <a:xfrm>
            <a:off x="6096001" y="1460501"/>
            <a:ext cx="5795963" cy="4740274"/>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6E9587EF-8EE8-1E8A-D758-E1EE3757B012}"/>
              </a:ext>
            </a:extLst>
          </p:cNvPr>
          <p:cNvSpPr>
            <a:spLocks noGrp="1"/>
          </p:cNvSpPr>
          <p:nvPr>
            <p:ph type="sldNum" sz="quarter" idx="14"/>
          </p:nvPr>
        </p:nvSpPr>
        <p:spPr/>
        <p:txBody>
          <a:bodyPr/>
          <a:lstStyle>
            <a:lvl1pPr>
              <a:defRPr/>
            </a:lvl1pPr>
          </a:lstStyle>
          <a:p>
            <a:pPr>
              <a:defRPr/>
            </a:pPr>
            <a:fld id="{FA339907-6FCE-492D-A8F0-3F5200CE6E4F}" type="slidenum">
              <a:rPr lang="en-US"/>
              <a:pPr>
                <a:defRPr/>
              </a:pPr>
              <a:t>‹#›</a:t>
            </a:fld>
            <a:endParaRPr lang="en-US" dirty="0"/>
          </a:p>
        </p:txBody>
      </p:sp>
    </p:spTree>
    <p:extLst>
      <p:ext uri="{BB962C8B-B14F-4D97-AF65-F5344CB8AC3E}">
        <p14:creationId xmlns:p14="http://schemas.microsoft.com/office/powerpoint/2010/main" val="21100262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E42D45-3EB4-8B6E-4083-8A58E8D617B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AEAE5D55-E478-162D-274D-AC37F3C20242}"/>
              </a:ext>
            </a:extLst>
          </p:cNvPr>
          <p:cNvSpPr/>
          <p:nvPr userDrawn="1"/>
        </p:nvSpPr>
        <p:spPr>
          <a:xfrm>
            <a:off x="9290051" y="3527426"/>
            <a:ext cx="1246716" cy="1247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86D540AB-C989-876E-7E6C-F6F03F212AE6}"/>
              </a:ext>
            </a:extLst>
          </p:cNvPr>
          <p:cNvSpPr/>
          <p:nvPr userDrawn="1"/>
        </p:nvSpPr>
        <p:spPr>
          <a:xfrm>
            <a:off x="8621184" y="2847975"/>
            <a:ext cx="497416" cy="4968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9" name="Rectangle 8">
            <a:extLst>
              <a:ext uri="{FF2B5EF4-FFF2-40B4-BE49-F238E27FC236}">
                <a16:creationId xmlns:a16="http://schemas.microsoft.com/office/drawing/2014/main" id="{EBE67ECF-FCA0-D0B5-CCA5-817B918AF34F}"/>
              </a:ext>
            </a:extLst>
          </p:cNvPr>
          <p:cNvSpPr/>
          <p:nvPr userDrawn="1"/>
        </p:nvSpPr>
        <p:spPr>
          <a:xfrm>
            <a:off x="8870952" y="2508250"/>
            <a:ext cx="247649" cy="247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0" name="Rectangle 9">
            <a:extLst>
              <a:ext uri="{FF2B5EF4-FFF2-40B4-BE49-F238E27FC236}">
                <a16:creationId xmlns:a16="http://schemas.microsoft.com/office/drawing/2014/main" id="{690B244C-14DE-46CF-F0DC-60C773D3CEFC}"/>
              </a:ext>
            </a:extLst>
          </p:cNvPr>
          <p:cNvSpPr/>
          <p:nvPr userDrawn="1"/>
        </p:nvSpPr>
        <p:spPr>
          <a:xfrm>
            <a:off x="1" y="933451"/>
            <a:ext cx="30056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260351"/>
            <a:ext cx="5495927" cy="2138362"/>
          </a:xfrm>
        </p:spPr>
        <p:txBody>
          <a:bodyPr anchor="b">
            <a:noAutofit/>
          </a:bodyPr>
          <a:lstStyle>
            <a:lvl1pPr>
              <a:defRPr sz="4050"/>
            </a:lvl1pPr>
          </a:lstStyle>
          <a:p>
            <a:r>
              <a:rPr lang="en-US" noProof="0"/>
              <a:t>Click to edit Master title style</a:t>
            </a:r>
          </a:p>
        </p:txBody>
      </p:sp>
      <p:sp>
        <p:nvSpPr>
          <p:cNvPr id="3" name="Content Placeholder 2"/>
          <p:cNvSpPr>
            <a:spLocks noGrp="1"/>
          </p:cNvSpPr>
          <p:nvPr>
            <p:ph idx="1"/>
          </p:nvPr>
        </p:nvSpPr>
        <p:spPr>
          <a:xfrm>
            <a:off x="371475" y="2603502"/>
            <a:ext cx="5495927" cy="35734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Picture Placeholder 1"/>
          <p:cNvSpPr>
            <a:spLocks noGrp="1"/>
          </p:cNvSpPr>
          <p:nvPr>
            <p:ph type="pic" sz="quarter" idx="10"/>
          </p:nvPr>
        </p:nvSpPr>
        <p:spPr>
          <a:xfrm>
            <a:off x="9191224" y="637283"/>
            <a:ext cx="2692800" cy="278254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rtlCol="0">
            <a:normAutofit/>
          </a:bodyPr>
          <a:lstStyle>
            <a:lvl1pPr>
              <a:defRPr lang="en-ID" sz="1350" dirty="0"/>
            </a:lvl1pPr>
          </a:lstStyle>
          <a:p>
            <a:pPr lvl="0"/>
            <a:r>
              <a:rPr lang="en-US" noProof="0"/>
              <a:t>Click icon to add picture</a:t>
            </a:r>
            <a:endParaRPr lang="en-US" noProof="0" dirty="0"/>
          </a:p>
        </p:txBody>
      </p:sp>
      <p:sp>
        <p:nvSpPr>
          <p:cNvPr id="7" name="Picture Placeholder 2"/>
          <p:cNvSpPr>
            <a:spLocks noGrp="1"/>
          </p:cNvSpPr>
          <p:nvPr>
            <p:ph type="pic" sz="quarter" idx="11"/>
          </p:nvPr>
        </p:nvSpPr>
        <p:spPr>
          <a:xfrm>
            <a:off x="6498424" y="3430043"/>
            <a:ext cx="2692800" cy="2772320"/>
          </a:xfrm>
          <a:custGeom>
            <a:avLst/>
            <a:gdLst>
              <a:gd name="connsiteX0" fmla="*/ 0 w 2692800"/>
              <a:gd name="connsiteY0" fmla="*/ 0 h 2693640"/>
              <a:gd name="connsiteX1" fmla="*/ 2692800 w 2692800"/>
              <a:gd name="connsiteY1" fmla="*/ 0 h 2693640"/>
              <a:gd name="connsiteX2" fmla="*/ 2692800 w 2692800"/>
              <a:gd name="connsiteY2" fmla="*/ 2693640 h 2693640"/>
              <a:gd name="connsiteX3" fmla="*/ 0 w 2692800"/>
              <a:gd name="connsiteY3" fmla="*/ 2693640 h 2693640"/>
            </a:gdLst>
            <a:ahLst/>
            <a:cxnLst>
              <a:cxn ang="0">
                <a:pos x="connsiteX0" y="connsiteY0"/>
              </a:cxn>
              <a:cxn ang="0">
                <a:pos x="connsiteX1" y="connsiteY1"/>
              </a:cxn>
              <a:cxn ang="0">
                <a:pos x="connsiteX2" y="connsiteY2"/>
              </a:cxn>
              <a:cxn ang="0">
                <a:pos x="connsiteX3" y="connsiteY3"/>
              </a:cxn>
            </a:cxnLst>
            <a:rect l="l" t="t" r="r" b="b"/>
            <a:pathLst>
              <a:path w="2692800" h="2693640">
                <a:moveTo>
                  <a:pt x="0" y="0"/>
                </a:moveTo>
                <a:lnTo>
                  <a:pt x="2692800" y="0"/>
                </a:lnTo>
                <a:lnTo>
                  <a:pt x="2692800" y="2693640"/>
                </a:lnTo>
                <a:lnTo>
                  <a:pt x="0" y="2693640"/>
                </a:lnTo>
                <a:close/>
              </a:path>
            </a:pathLst>
          </a:custGeom>
          <a:solidFill>
            <a:schemeClr val="bg1">
              <a:lumMod val="95000"/>
            </a:schemeClr>
          </a:solidFill>
        </p:spPr>
        <p:txBody>
          <a:bodyPr rtlCol="0">
            <a:normAutofit/>
          </a:bodyPr>
          <a:lstStyle>
            <a:lvl1pPr>
              <a:defRPr lang="en-ID" sz="1350" dirty="0"/>
            </a:lvl1pPr>
          </a:lstStyle>
          <a:p>
            <a:pPr lvl="0"/>
            <a:r>
              <a:rPr lang="en-US" noProof="0"/>
              <a:t>Click icon to add picture</a:t>
            </a:r>
            <a:endParaRPr lang="en-US" noProof="0" dirty="0"/>
          </a:p>
        </p:txBody>
      </p:sp>
      <p:sp>
        <p:nvSpPr>
          <p:cNvPr id="11" name="Slide Number Placeholder 5">
            <a:extLst>
              <a:ext uri="{FF2B5EF4-FFF2-40B4-BE49-F238E27FC236}">
                <a16:creationId xmlns:a16="http://schemas.microsoft.com/office/drawing/2014/main" id="{1FD595A3-8AE7-53C0-2796-16F9F1A51400}"/>
              </a:ext>
            </a:extLst>
          </p:cNvPr>
          <p:cNvSpPr>
            <a:spLocks noGrp="1"/>
          </p:cNvSpPr>
          <p:nvPr>
            <p:ph type="sldNum" sz="quarter" idx="12"/>
          </p:nvPr>
        </p:nvSpPr>
        <p:spPr/>
        <p:txBody>
          <a:bodyPr/>
          <a:lstStyle>
            <a:lvl1pPr>
              <a:defRPr/>
            </a:lvl1pPr>
          </a:lstStyle>
          <a:p>
            <a:pPr>
              <a:defRPr/>
            </a:pPr>
            <a:fld id="{A68DD40D-9083-4782-B428-BE045404F82D}" type="slidenum">
              <a:rPr lang="en-US"/>
              <a:pPr>
                <a:defRPr/>
              </a:pPr>
              <a:t>‹#›</a:t>
            </a:fld>
            <a:endParaRPr lang="en-US" dirty="0"/>
          </a:p>
        </p:txBody>
      </p:sp>
    </p:spTree>
    <p:extLst>
      <p:ext uri="{BB962C8B-B14F-4D97-AF65-F5344CB8AC3E}">
        <p14:creationId xmlns:p14="http://schemas.microsoft.com/office/powerpoint/2010/main" val="39544428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A75102-0EC8-C6CD-FC03-11FE78005C9E}"/>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11B63386-F653-EEB0-CFF0-F480709BFD7C}"/>
              </a:ext>
            </a:extLst>
          </p:cNvPr>
          <p:cNvSpPr/>
          <p:nvPr userDrawn="1"/>
        </p:nvSpPr>
        <p:spPr>
          <a:xfrm>
            <a:off x="8432801" y="5842001"/>
            <a:ext cx="3458633"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580C915D-14DD-C278-8135-F98317E696B4}"/>
              </a:ext>
            </a:extLst>
          </p:cNvPr>
          <p:cNvSpPr/>
          <p:nvPr userDrawn="1"/>
        </p:nvSpPr>
        <p:spPr>
          <a:xfrm>
            <a:off x="4902201" y="239714"/>
            <a:ext cx="3458633" cy="358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AE0287B9-0A47-98EE-A111-CFE4D529AD14}"/>
              </a:ext>
            </a:extLst>
          </p:cNvPr>
          <p:cNvSpPr/>
          <p:nvPr userDrawn="1"/>
        </p:nvSpPr>
        <p:spPr>
          <a:xfrm>
            <a:off x="0" y="1384300"/>
            <a:ext cx="177800" cy="4457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1016002"/>
            <a:ext cx="3997324" cy="2501899"/>
          </a:xfrm>
        </p:spPr>
        <p:txBody>
          <a:bodyPr anchor="b">
            <a:noAutofit/>
          </a:bodyPr>
          <a:lstStyle>
            <a:lvl1pPr>
              <a:defRPr sz="4050"/>
            </a:lvl1pPr>
          </a:lstStyle>
          <a:p>
            <a:r>
              <a:rPr lang="en-US"/>
              <a:t>Click to edit Master title style</a:t>
            </a:r>
            <a:endParaRPr lang="en-US" dirty="0"/>
          </a:p>
        </p:txBody>
      </p:sp>
      <p:sp>
        <p:nvSpPr>
          <p:cNvPr id="3" name="Content Placeholder 2"/>
          <p:cNvSpPr>
            <a:spLocks noGrp="1"/>
          </p:cNvSpPr>
          <p:nvPr>
            <p:ph idx="1"/>
          </p:nvPr>
        </p:nvSpPr>
        <p:spPr>
          <a:xfrm>
            <a:off x="371476" y="3619502"/>
            <a:ext cx="3997325"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4902201" y="619125"/>
            <a:ext cx="3454400" cy="558165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4" name="Picture Placeholder 6"/>
          <p:cNvSpPr>
            <a:spLocks noGrp="1"/>
          </p:cNvSpPr>
          <p:nvPr>
            <p:ph type="pic" sz="quarter" idx="14"/>
          </p:nvPr>
        </p:nvSpPr>
        <p:spPr>
          <a:xfrm>
            <a:off x="8432801" y="260353"/>
            <a:ext cx="3454400" cy="558164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5">
            <a:extLst>
              <a:ext uri="{FF2B5EF4-FFF2-40B4-BE49-F238E27FC236}">
                <a16:creationId xmlns:a16="http://schemas.microsoft.com/office/drawing/2014/main" id="{4107137D-2682-7CC3-35C5-B2DEF3D21770}"/>
              </a:ext>
            </a:extLst>
          </p:cNvPr>
          <p:cNvSpPr>
            <a:spLocks noGrp="1"/>
          </p:cNvSpPr>
          <p:nvPr>
            <p:ph type="sldNum" sz="quarter" idx="15"/>
          </p:nvPr>
        </p:nvSpPr>
        <p:spPr/>
        <p:txBody>
          <a:bodyPr/>
          <a:lstStyle>
            <a:lvl1pPr>
              <a:defRPr/>
            </a:lvl1pPr>
          </a:lstStyle>
          <a:p>
            <a:pPr>
              <a:defRPr/>
            </a:pPr>
            <a:fld id="{6179B6C6-BC2C-41EA-B5A6-B4B12DCF9896}" type="slidenum">
              <a:rPr lang="en-US"/>
              <a:pPr>
                <a:defRPr/>
              </a:pPr>
              <a:t>‹#›</a:t>
            </a:fld>
            <a:endParaRPr lang="en-US" dirty="0"/>
          </a:p>
        </p:txBody>
      </p:sp>
    </p:spTree>
    <p:extLst>
      <p:ext uri="{BB962C8B-B14F-4D97-AF65-F5344CB8AC3E}">
        <p14:creationId xmlns:p14="http://schemas.microsoft.com/office/powerpoint/2010/main" val="128752031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8E2977-B63F-1816-579F-97A995FF4375}"/>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5070D39B-2635-5961-4C58-9777239A3314}"/>
              </a:ext>
            </a:extLst>
          </p:cNvPr>
          <p:cNvSpPr/>
          <p:nvPr userDrawn="1"/>
        </p:nvSpPr>
        <p:spPr>
          <a:xfrm>
            <a:off x="1" y="476251"/>
            <a:ext cx="165100" cy="2557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476252"/>
            <a:ext cx="5165724" cy="2557463"/>
          </a:xfrm>
        </p:spPr>
        <p:txBody>
          <a:bodyPr>
            <a:noAutofit/>
          </a:bodyPr>
          <a:lstStyle>
            <a:lvl1pPr>
              <a:defRPr sz="4050"/>
            </a:lvl1pPr>
          </a:lstStyle>
          <a:p>
            <a:r>
              <a:rPr lang="en-US"/>
              <a:t>Click to edit Master title style</a:t>
            </a:r>
            <a:endParaRPr lang="en-US" dirty="0"/>
          </a:p>
        </p:txBody>
      </p:sp>
      <p:sp>
        <p:nvSpPr>
          <p:cNvPr id="3" name="Content Placeholder 2"/>
          <p:cNvSpPr>
            <a:spLocks noGrp="1"/>
          </p:cNvSpPr>
          <p:nvPr>
            <p:ph idx="1"/>
          </p:nvPr>
        </p:nvSpPr>
        <p:spPr>
          <a:xfrm>
            <a:off x="6096001" y="476252"/>
            <a:ext cx="5795963"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371477" y="3233943"/>
            <a:ext cx="11520487" cy="2966833"/>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D6A7AC70-E9D1-F58E-0B68-EA10BCBF5C04}"/>
              </a:ext>
            </a:extLst>
          </p:cNvPr>
          <p:cNvSpPr>
            <a:spLocks noGrp="1"/>
          </p:cNvSpPr>
          <p:nvPr>
            <p:ph type="sldNum" sz="quarter" idx="14"/>
          </p:nvPr>
        </p:nvSpPr>
        <p:spPr/>
        <p:txBody>
          <a:bodyPr/>
          <a:lstStyle>
            <a:lvl1pPr>
              <a:defRPr/>
            </a:lvl1pPr>
          </a:lstStyle>
          <a:p>
            <a:pPr>
              <a:defRPr/>
            </a:pPr>
            <a:fld id="{02D69F13-0F41-42DC-B1C8-6DF7EB9393F4}" type="slidenum">
              <a:rPr lang="en-US"/>
              <a:pPr>
                <a:defRPr/>
              </a:pPr>
              <a:t>‹#›</a:t>
            </a:fld>
            <a:endParaRPr lang="en-US" dirty="0"/>
          </a:p>
        </p:txBody>
      </p:sp>
    </p:spTree>
    <p:extLst>
      <p:ext uri="{BB962C8B-B14F-4D97-AF65-F5344CB8AC3E}">
        <p14:creationId xmlns:p14="http://schemas.microsoft.com/office/powerpoint/2010/main" val="1564994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519BE1-18AB-9D6C-FAEC-89905EE78A9E}"/>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7CD66705-6BB8-F3B8-CA86-397CA211764F}"/>
              </a:ext>
            </a:extLst>
          </p:cNvPr>
          <p:cNvSpPr/>
          <p:nvPr userDrawn="1"/>
        </p:nvSpPr>
        <p:spPr>
          <a:xfrm>
            <a:off x="1" y="0"/>
            <a:ext cx="513715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7B8E01B6-4C90-C1B6-78BA-1015A3670256}"/>
              </a:ext>
            </a:extLst>
          </p:cNvPr>
          <p:cNvSpPr/>
          <p:nvPr userDrawn="1"/>
        </p:nvSpPr>
        <p:spPr>
          <a:xfrm>
            <a:off x="1" y="5994400"/>
            <a:ext cx="4093633" cy="863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48C0EE75-6450-DC06-D13B-C65C89D80FAA}"/>
              </a:ext>
            </a:extLst>
          </p:cNvPr>
          <p:cNvSpPr/>
          <p:nvPr userDrawn="1"/>
        </p:nvSpPr>
        <p:spPr>
          <a:xfrm>
            <a:off x="2163234" y="873126"/>
            <a:ext cx="4091517" cy="1381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6619198" y="1296176"/>
            <a:ext cx="5272764" cy="1551573"/>
          </a:xfrm>
        </p:spPr>
        <p:txBody>
          <a:bodyPr anchor="b">
            <a:noAutofit/>
          </a:bodyPr>
          <a:lstStyle>
            <a:lvl1pPr>
              <a:defRPr sz="3000"/>
            </a:lvl1pPr>
          </a:lstStyle>
          <a:p>
            <a:r>
              <a:rPr lang="en-US"/>
              <a:t>Click to edit Master title style</a:t>
            </a:r>
            <a:endParaRPr lang="en-US" dirty="0"/>
          </a:p>
        </p:txBody>
      </p:sp>
      <p:sp>
        <p:nvSpPr>
          <p:cNvPr id="3" name="Content Placeholder 2"/>
          <p:cNvSpPr>
            <a:spLocks noGrp="1"/>
          </p:cNvSpPr>
          <p:nvPr>
            <p:ph idx="1"/>
          </p:nvPr>
        </p:nvSpPr>
        <p:spPr>
          <a:xfrm>
            <a:off x="6619199" y="3073969"/>
            <a:ext cx="5272764" cy="2557463"/>
          </a:xfr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1117601" y="1016000"/>
            <a:ext cx="5138059" cy="49784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8" name="Slide Number Placeholder 5">
            <a:extLst>
              <a:ext uri="{FF2B5EF4-FFF2-40B4-BE49-F238E27FC236}">
                <a16:creationId xmlns:a16="http://schemas.microsoft.com/office/drawing/2014/main" id="{E971FBC8-9407-D244-AE87-950FCCB9E7DD}"/>
              </a:ext>
            </a:extLst>
          </p:cNvPr>
          <p:cNvSpPr>
            <a:spLocks noGrp="1"/>
          </p:cNvSpPr>
          <p:nvPr>
            <p:ph type="sldNum" sz="quarter" idx="14"/>
          </p:nvPr>
        </p:nvSpPr>
        <p:spPr/>
        <p:txBody>
          <a:bodyPr/>
          <a:lstStyle>
            <a:lvl1pPr>
              <a:defRPr/>
            </a:lvl1pPr>
          </a:lstStyle>
          <a:p>
            <a:pPr>
              <a:defRPr/>
            </a:pPr>
            <a:fld id="{1A687D6E-E345-499D-8388-6B87697E8554}" type="slidenum">
              <a:rPr lang="en-US"/>
              <a:pPr>
                <a:defRPr/>
              </a:pPr>
              <a:t>‹#›</a:t>
            </a:fld>
            <a:endParaRPr lang="en-US" dirty="0"/>
          </a:p>
        </p:txBody>
      </p:sp>
    </p:spTree>
    <p:extLst>
      <p:ext uri="{BB962C8B-B14F-4D97-AF65-F5344CB8AC3E}">
        <p14:creationId xmlns:p14="http://schemas.microsoft.com/office/powerpoint/2010/main" val="25229352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46F3BA-DE61-8D9F-89D5-22A90F01FD0F}"/>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EFCEBA4D-5AED-C77E-DDEB-82C05D8D3E19}"/>
              </a:ext>
            </a:extLst>
          </p:cNvPr>
          <p:cNvSpPr/>
          <p:nvPr userDrawn="1"/>
        </p:nvSpPr>
        <p:spPr>
          <a:xfrm>
            <a:off x="370417" y="5297488"/>
            <a:ext cx="3113616" cy="15605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05EC3028-5736-CD7D-40F3-808232C44624}"/>
              </a:ext>
            </a:extLst>
          </p:cNvPr>
          <p:cNvSpPr/>
          <p:nvPr userDrawn="1"/>
        </p:nvSpPr>
        <p:spPr>
          <a:xfrm>
            <a:off x="7488767" y="1"/>
            <a:ext cx="4402667" cy="15605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1783831"/>
            <a:ext cx="3111955" cy="3290338"/>
          </a:xfrm>
        </p:spPr>
        <p:txBody>
          <a:bodyPr>
            <a:noAutofit/>
          </a:bodyPr>
          <a:lstStyle>
            <a:lvl1pPr>
              <a:defRPr sz="3000"/>
            </a:lvl1pPr>
          </a:lstStyle>
          <a:p>
            <a:r>
              <a:rPr lang="en-US"/>
              <a:t>Click to edit Master title style</a:t>
            </a:r>
            <a:endParaRPr lang="en-US" dirty="0"/>
          </a:p>
        </p:txBody>
      </p:sp>
      <p:sp>
        <p:nvSpPr>
          <p:cNvPr id="3" name="Content Placeholder 2"/>
          <p:cNvSpPr>
            <a:spLocks noGrp="1"/>
          </p:cNvSpPr>
          <p:nvPr>
            <p:ph idx="1"/>
          </p:nvPr>
        </p:nvSpPr>
        <p:spPr>
          <a:xfrm>
            <a:off x="7489371" y="1783832"/>
            <a:ext cx="4402592" cy="3290338"/>
          </a:xfrm>
        </p:spPr>
        <p:txBody>
          <a:bodyPr anchor="ct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6"/>
          <p:cNvSpPr>
            <a:spLocks noGrp="1"/>
          </p:cNvSpPr>
          <p:nvPr>
            <p:ph type="pic" sz="quarter" idx="13"/>
          </p:nvPr>
        </p:nvSpPr>
        <p:spPr>
          <a:xfrm>
            <a:off x="3672115" y="0"/>
            <a:ext cx="3628571" cy="68580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Slide Number Placeholder 5">
            <a:extLst>
              <a:ext uri="{FF2B5EF4-FFF2-40B4-BE49-F238E27FC236}">
                <a16:creationId xmlns:a16="http://schemas.microsoft.com/office/drawing/2014/main" id="{01420E3C-9E78-2340-BBCF-0FC02018F585}"/>
              </a:ext>
            </a:extLst>
          </p:cNvPr>
          <p:cNvSpPr>
            <a:spLocks noGrp="1"/>
          </p:cNvSpPr>
          <p:nvPr>
            <p:ph type="sldNum" sz="quarter" idx="14"/>
          </p:nvPr>
        </p:nvSpPr>
        <p:spPr/>
        <p:txBody>
          <a:bodyPr/>
          <a:lstStyle>
            <a:lvl1pPr>
              <a:defRPr/>
            </a:lvl1pPr>
          </a:lstStyle>
          <a:p>
            <a:pPr>
              <a:defRPr/>
            </a:pPr>
            <a:fld id="{152C491A-6D78-41EB-800E-D899FAA0CE5D}" type="slidenum">
              <a:rPr lang="en-US"/>
              <a:pPr>
                <a:defRPr/>
              </a:pPr>
              <a:t>‹#›</a:t>
            </a:fld>
            <a:endParaRPr lang="en-US" dirty="0"/>
          </a:p>
        </p:txBody>
      </p:sp>
    </p:spTree>
    <p:extLst>
      <p:ext uri="{BB962C8B-B14F-4D97-AF65-F5344CB8AC3E}">
        <p14:creationId xmlns:p14="http://schemas.microsoft.com/office/powerpoint/2010/main" val="12555179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4811A2-FF5D-D503-768A-7CAF430FEA00}"/>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AFEDB4B5-37C8-7EBC-AA3B-7FA9C29A7BC4}"/>
              </a:ext>
            </a:extLst>
          </p:cNvPr>
          <p:cNvSpPr/>
          <p:nvPr userDrawn="1"/>
        </p:nvSpPr>
        <p:spPr>
          <a:xfrm>
            <a:off x="0" y="1389064"/>
            <a:ext cx="12192000" cy="4079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CC874495-6F7D-B6B7-C3F0-D32D32728091}"/>
              </a:ext>
            </a:extLst>
          </p:cNvPr>
          <p:cNvSpPr/>
          <p:nvPr userDrawn="1"/>
        </p:nvSpPr>
        <p:spPr>
          <a:xfrm>
            <a:off x="372534" y="581025"/>
            <a:ext cx="1572684" cy="15001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1BD96C0D-618C-1B58-5463-0AF4C394414A}"/>
              </a:ext>
            </a:extLst>
          </p:cNvPr>
          <p:cNvSpPr/>
          <p:nvPr userDrawn="1"/>
        </p:nvSpPr>
        <p:spPr>
          <a:xfrm>
            <a:off x="7097185" y="5105400"/>
            <a:ext cx="4794249" cy="7254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831851" y="2331586"/>
            <a:ext cx="10515600" cy="1500187"/>
          </a:xfrm>
        </p:spPr>
        <p:txBody>
          <a:bodyPr/>
          <a:lstStyle>
            <a:lvl1pPr>
              <a:defRPr sz="45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1" y="3968071"/>
            <a:ext cx="10515600" cy="805542"/>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8" name="Slide Number Placeholder 5">
            <a:extLst>
              <a:ext uri="{FF2B5EF4-FFF2-40B4-BE49-F238E27FC236}">
                <a16:creationId xmlns:a16="http://schemas.microsoft.com/office/drawing/2014/main" id="{48674BEC-A065-395E-AFC2-983C44CF0E17}"/>
              </a:ext>
            </a:extLst>
          </p:cNvPr>
          <p:cNvSpPr>
            <a:spLocks noGrp="1"/>
          </p:cNvSpPr>
          <p:nvPr>
            <p:ph type="sldNum" sz="quarter" idx="10"/>
          </p:nvPr>
        </p:nvSpPr>
        <p:spPr/>
        <p:txBody>
          <a:bodyPr/>
          <a:lstStyle>
            <a:lvl1pPr>
              <a:defRPr/>
            </a:lvl1pPr>
          </a:lstStyle>
          <a:p>
            <a:pPr>
              <a:defRPr/>
            </a:pPr>
            <a:fld id="{99F1B6CA-FE18-4E33-A9B9-B7A5E03CE3EA}" type="slidenum">
              <a:rPr lang="en-US"/>
              <a:pPr>
                <a:defRPr/>
              </a:pPr>
              <a:t>‹#›</a:t>
            </a:fld>
            <a:endParaRPr lang="en-US" dirty="0"/>
          </a:p>
        </p:txBody>
      </p:sp>
    </p:spTree>
    <p:extLst>
      <p:ext uri="{BB962C8B-B14F-4D97-AF65-F5344CB8AC3E}">
        <p14:creationId xmlns:p14="http://schemas.microsoft.com/office/powerpoint/2010/main" val="3809601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rket Overview">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27D588-C832-4149-9B9F-D817459D8B7F}"/>
              </a:ext>
            </a:extLst>
          </p:cNvPr>
          <p:cNvPicPr>
            <a:picLocks noChangeAspect="1"/>
          </p:cNvPicPr>
          <p:nvPr userDrawn="1"/>
        </p:nvPicPr>
        <p:blipFill>
          <a:blip r:embed="rId2"/>
          <a:stretch>
            <a:fillRect/>
          </a:stretch>
        </p:blipFill>
        <p:spPr>
          <a:xfrm>
            <a:off x="1690" y="0"/>
            <a:ext cx="12188620" cy="6858000"/>
          </a:xfrm>
          <a:prstGeom prst="rect">
            <a:avLst/>
          </a:prstGeom>
        </p:spPr>
      </p:pic>
      <p:sp>
        <p:nvSpPr>
          <p:cNvPr id="5" name="Date Placeholder 4">
            <a:extLst>
              <a:ext uri="{FF2B5EF4-FFF2-40B4-BE49-F238E27FC236}">
                <a16:creationId xmlns:a16="http://schemas.microsoft.com/office/drawing/2014/main" id="{A410CE2C-509A-4C33-AB34-6F278F1171B9}"/>
              </a:ext>
            </a:extLst>
          </p:cNvPr>
          <p:cNvSpPr>
            <a:spLocks noGrp="1"/>
          </p:cNvSpPr>
          <p:nvPr>
            <p:ph type="dt" sz="half" idx="10"/>
          </p:nvPr>
        </p:nvSpPr>
        <p:spPr/>
        <p:txBody>
          <a:bodyPr/>
          <a:lstStyle/>
          <a:p>
            <a:r>
              <a:rPr lang="en-US" dirty="0"/>
              <a:t>8/06/20XX</a:t>
            </a:r>
          </a:p>
        </p:txBody>
      </p:sp>
      <p:sp>
        <p:nvSpPr>
          <p:cNvPr id="6" name="Footer Placeholder 5">
            <a:extLst>
              <a:ext uri="{FF2B5EF4-FFF2-40B4-BE49-F238E27FC236}">
                <a16:creationId xmlns:a16="http://schemas.microsoft.com/office/drawing/2014/main" id="{78F06B8C-060C-4139-B354-239A56BB3422}"/>
              </a:ext>
            </a:extLst>
          </p:cNvPr>
          <p:cNvSpPr>
            <a:spLocks noGrp="1"/>
          </p:cNvSpPr>
          <p:nvPr>
            <p:ph type="ftr" sz="quarter" idx="11"/>
          </p:nvPr>
        </p:nvSpPr>
        <p:spPr/>
        <p:txBody>
          <a:bodyPr/>
          <a:lstStyle/>
          <a:p>
            <a:r>
              <a:rPr lang="en-US" dirty="0"/>
              <a:t>PITCH DECK</a:t>
            </a:r>
          </a:p>
        </p:txBody>
      </p:sp>
      <p:sp>
        <p:nvSpPr>
          <p:cNvPr id="7" name="Slide Number Placeholder 6">
            <a:extLst>
              <a:ext uri="{FF2B5EF4-FFF2-40B4-BE49-F238E27FC236}">
                <a16:creationId xmlns:a16="http://schemas.microsoft.com/office/drawing/2014/main" id="{957BE7C0-2680-40FD-88E4-27D6E7775DF3}"/>
              </a:ext>
            </a:extLst>
          </p:cNvPr>
          <p:cNvSpPr>
            <a:spLocks noGrp="1"/>
          </p:cNvSpPr>
          <p:nvPr>
            <p:ph type="sldNum" sz="quarter" idx="12"/>
          </p:nvPr>
        </p:nvSpPr>
        <p:spPr/>
        <p:txBody>
          <a:bodyPr/>
          <a:lstStyle/>
          <a:p>
            <a:fld id="{A402E4C0-AD5E-4E8C-9F21-7CCE474BDCEB}" type="slidenum">
              <a:rPr lang="en-US" smtClean="0"/>
              <a:t>‹#›</a:t>
            </a:fld>
            <a:endParaRPr lang="en-US" dirty="0"/>
          </a:p>
        </p:txBody>
      </p:sp>
      <p:sp>
        <p:nvSpPr>
          <p:cNvPr id="10" name="Text Placeholder 14">
            <a:extLst>
              <a:ext uri="{FF2B5EF4-FFF2-40B4-BE49-F238E27FC236}">
                <a16:creationId xmlns:a16="http://schemas.microsoft.com/office/drawing/2014/main" id="{01941F94-25C7-46EC-89FE-B12B54F77CFA}"/>
              </a:ext>
            </a:extLst>
          </p:cNvPr>
          <p:cNvSpPr>
            <a:spLocks noGrp="1"/>
          </p:cNvSpPr>
          <p:nvPr>
            <p:ph type="body" sz="quarter" idx="20" hasCustomPrompt="1"/>
          </p:nvPr>
        </p:nvSpPr>
        <p:spPr>
          <a:xfrm>
            <a:off x="816075" y="4076963"/>
            <a:ext cx="3035881" cy="1485635"/>
          </a:xfrm>
          <a:prstGeom prst="rect">
            <a:avLst/>
          </a:prstGeom>
        </p:spPr>
        <p:txBody>
          <a:bodyPr anchor="t"/>
          <a:lstStyle>
            <a:lvl1pPr marL="0" indent="0" algn="r">
              <a:lnSpc>
                <a:spcPct val="150000"/>
              </a:lnSpc>
              <a:spcBef>
                <a:spcPts val="0"/>
              </a:spcBef>
              <a:buClr>
                <a:schemeClr val="accent6"/>
              </a:buClr>
              <a:buFont typeface="Courier New" panose="02070309020205020404" pitchFamily="49" charset="0"/>
              <a:buNone/>
              <a:defRPr sz="1400" cap="none" spc="100" baseline="0">
                <a:solidFill>
                  <a:schemeClr val="bg1"/>
                </a:solidFill>
                <a:latin typeface="+mn-lt"/>
              </a:defRPr>
            </a:lvl1pPr>
          </a:lstStyle>
          <a:p>
            <a:pPr lvl="0"/>
            <a:r>
              <a:rPr lang="en-US"/>
              <a:t>Add text here</a:t>
            </a:r>
          </a:p>
        </p:txBody>
      </p:sp>
      <p:sp>
        <p:nvSpPr>
          <p:cNvPr id="11" name="Text Placeholder 10">
            <a:extLst>
              <a:ext uri="{FF2B5EF4-FFF2-40B4-BE49-F238E27FC236}">
                <a16:creationId xmlns:a16="http://schemas.microsoft.com/office/drawing/2014/main" id="{1DE2747E-A71B-4917-8960-56D4F927D8C5}"/>
              </a:ext>
            </a:extLst>
          </p:cNvPr>
          <p:cNvSpPr>
            <a:spLocks noGrp="1"/>
          </p:cNvSpPr>
          <p:nvPr>
            <p:ph type="body" sz="quarter" idx="14" hasCustomPrompt="1"/>
          </p:nvPr>
        </p:nvSpPr>
        <p:spPr>
          <a:xfrm>
            <a:off x="1201068" y="2806964"/>
            <a:ext cx="2693128" cy="991689"/>
          </a:xfrm>
          <a:prstGeom prst="rect">
            <a:avLst/>
          </a:prstGeom>
        </p:spPr>
        <p:txBody>
          <a:bodyPr anchor="b"/>
          <a:lstStyle>
            <a:lvl1pPr marL="0" indent="0" algn="r">
              <a:buNone/>
              <a:defRPr sz="4000" kern="0" cap="all" spc="400" baseline="0">
                <a:solidFill>
                  <a:schemeClr val="accent5"/>
                </a:solidFill>
                <a:latin typeface="+mj-lt"/>
              </a:defRPr>
            </a:lvl1pPr>
          </a:lstStyle>
          <a:p>
            <a:pPr lvl="0"/>
            <a:r>
              <a:rPr lang="en-US"/>
              <a:t>Add title</a:t>
            </a:r>
          </a:p>
        </p:txBody>
      </p:sp>
      <p:sp>
        <p:nvSpPr>
          <p:cNvPr id="12" name="Text Placeholder 14">
            <a:extLst>
              <a:ext uri="{FF2B5EF4-FFF2-40B4-BE49-F238E27FC236}">
                <a16:creationId xmlns:a16="http://schemas.microsoft.com/office/drawing/2014/main" id="{B3830FC7-44D5-48CD-AA84-4E262F2EB8C8}"/>
              </a:ext>
            </a:extLst>
          </p:cNvPr>
          <p:cNvSpPr>
            <a:spLocks noGrp="1"/>
          </p:cNvSpPr>
          <p:nvPr>
            <p:ph type="body" sz="quarter" idx="21" hasCustomPrompt="1"/>
          </p:nvPr>
        </p:nvSpPr>
        <p:spPr>
          <a:xfrm>
            <a:off x="4689632" y="4076963"/>
            <a:ext cx="3035880" cy="1485635"/>
          </a:xfrm>
          <a:prstGeom prst="rect">
            <a:avLst/>
          </a:prstGeom>
        </p:spPr>
        <p:txBody>
          <a:bodyPr anchor="t"/>
          <a:lstStyle>
            <a:lvl1pPr marL="0" indent="0" algn="r">
              <a:lnSpc>
                <a:spcPct val="150000"/>
              </a:lnSpc>
              <a:spcBef>
                <a:spcPts val="0"/>
              </a:spcBef>
              <a:buClr>
                <a:schemeClr val="accent6"/>
              </a:buClr>
              <a:buFont typeface="Courier New" panose="02070309020205020404" pitchFamily="49" charset="0"/>
              <a:buNone/>
              <a:defRPr sz="1400" cap="none" spc="100" baseline="0">
                <a:solidFill>
                  <a:schemeClr val="bg1"/>
                </a:solidFill>
                <a:latin typeface="+mn-lt"/>
              </a:defRPr>
            </a:lvl1pPr>
          </a:lstStyle>
          <a:p>
            <a:pPr lvl="0"/>
            <a:r>
              <a:rPr lang="en-US"/>
              <a:t>Add text here</a:t>
            </a:r>
          </a:p>
        </p:txBody>
      </p:sp>
      <p:sp>
        <p:nvSpPr>
          <p:cNvPr id="13" name="Text Placeholder 14">
            <a:extLst>
              <a:ext uri="{FF2B5EF4-FFF2-40B4-BE49-F238E27FC236}">
                <a16:creationId xmlns:a16="http://schemas.microsoft.com/office/drawing/2014/main" id="{51F423C9-E1B4-4BD9-98A5-9397C32447D9}"/>
              </a:ext>
            </a:extLst>
          </p:cNvPr>
          <p:cNvSpPr>
            <a:spLocks noGrp="1"/>
          </p:cNvSpPr>
          <p:nvPr>
            <p:ph type="body" sz="quarter" idx="23" hasCustomPrompt="1"/>
          </p:nvPr>
        </p:nvSpPr>
        <p:spPr>
          <a:xfrm>
            <a:off x="8563187" y="4076963"/>
            <a:ext cx="3023761" cy="1485635"/>
          </a:xfrm>
          <a:prstGeom prst="rect">
            <a:avLst/>
          </a:prstGeom>
        </p:spPr>
        <p:txBody>
          <a:bodyPr anchor="t"/>
          <a:lstStyle>
            <a:lvl1pPr marL="0" indent="0" algn="r">
              <a:lnSpc>
                <a:spcPct val="150000"/>
              </a:lnSpc>
              <a:spcBef>
                <a:spcPts val="0"/>
              </a:spcBef>
              <a:buClr>
                <a:schemeClr val="accent6"/>
              </a:buClr>
              <a:buFont typeface="Courier New" panose="02070309020205020404" pitchFamily="49" charset="0"/>
              <a:buNone/>
              <a:defRPr sz="1400" cap="none" spc="100" baseline="0">
                <a:solidFill>
                  <a:schemeClr val="bg1"/>
                </a:solidFill>
                <a:latin typeface="+mn-lt"/>
              </a:defRPr>
            </a:lvl1pPr>
          </a:lstStyle>
          <a:p>
            <a:pPr lvl="0"/>
            <a:r>
              <a:rPr lang="en-US"/>
              <a:t>Add text here</a:t>
            </a:r>
          </a:p>
        </p:txBody>
      </p:sp>
      <p:cxnSp>
        <p:nvCxnSpPr>
          <p:cNvPr id="14" name="Straight Connector 13">
            <a:extLst>
              <a:ext uri="{FF2B5EF4-FFF2-40B4-BE49-F238E27FC236}">
                <a16:creationId xmlns:a16="http://schemas.microsoft.com/office/drawing/2014/main" id="{A0DF3CDE-1C08-4B0C-8DC3-9FCBBD3E61D4}"/>
              </a:ext>
            </a:extLst>
          </p:cNvPr>
          <p:cNvCxnSpPr>
            <a:cxnSpLocks/>
          </p:cNvCxnSpPr>
          <p:nvPr userDrawn="1"/>
        </p:nvCxnSpPr>
        <p:spPr>
          <a:xfrm>
            <a:off x="832513" y="3939883"/>
            <a:ext cx="2903678"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C026C956-C6C4-4010-889F-B8D762036464}"/>
              </a:ext>
            </a:extLst>
          </p:cNvPr>
          <p:cNvSpPr>
            <a:spLocks noGrp="1"/>
          </p:cNvSpPr>
          <p:nvPr>
            <p:ph type="body" sz="quarter" idx="24" hasCustomPrompt="1"/>
          </p:nvPr>
        </p:nvSpPr>
        <p:spPr>
          <a:xfrm>
            <a:off x="5073324" y="2806964"/>
            <a:ext cx="2693128" cy="991689"/>
          </a:xfrm>
          <a:prstGeom prst="rect">
            <a:avLst/>
          </a:prstGeom>
        </p:spPr>
        <p:txBody>
          <a:bodyPr anchor="b"/>
          <a:lstStyle>
            <a:lvl1pPr marL="0" indent="0" algn="r">
              <a:buNone/>
              <a:defRPr sz="4000" kern="0" cap="all" spc="400" baseline="0">
                <a:solidFill>
                  <a:schemeClr val="accent5"/>
                </a:solidFill>
                <a:latin typeface="+mj-lt"/>
              </a:defRPr>
            </a:lvl1pPr>
          </a:lstStyle>
          <a:p>
            <a:pPr lvl="0"/>
            <a:r>
              <a:rPr lang="en-US"/>
              <a:t>Add title</a:t>
            </a:r>
          </a:p>
        </p:txBody>
      </p:sp>
      <p:sp>
        <p:nvSpPr>
          <p:cNvPr id="16" name="Text Placeholder 10">
            <a:extLst>
              <a:ext uri="{FF2B5EF4-FFF2-40B4-BE49-F238E27FC236}">
                <a16:creationId xmlns:a16="http://schemas.microsoft.com/office/drawing/2014/main" id="{A4D363AD-B16F-46C4-9856-EA9EAC699EF7}"/>
              </a:ext>
            </a:extLst>
          </p:cNvPr>
          <p:cNvSpPr>
            <a:spLocks noGrp="1"/>
          </p:cNvSpPr>
          <p:nvPr>
            <p:ph type="body" sz="quarter" idx="25" hasCustomPrompt="1"/>
          </p:nvPr>
        </p:nvSpPr>
        <p:spPr>
          <a:xfrm>
            <a:off x="8940173" y="2806964"/>
            <a:ext cx="2693128" cy="991689"/>
          </a:xfrm>
          <a:prstGeom prst="rect">
            <a:avLst/>
          </a:prstGeom>
        </p:spPr>
        <p:txBody>
          <a:bodyPr anchor="b"/>
          <a:lstStyle>
            <a:lvl1pPr marL="0" indent="0" algn="r">
              <a:buNone/>
              <a:defRPr sz="4000" kern="0" cap="all" spc="400" baseline="0">
                <a:solidFill>
                  <a:schemeClr val="accent5"/>
                </a:solidFill>
                <a:latin typeface="+mj-lt"/>
              </a:defRPr>
            </a:lvl1pPr>
          </a:lstStyle>
          <a:p>
            <a:pPr lvl="0"/>
            <a:r>
              <a:rPr lang="en-US" dirty="0"/>
              <a:t>Add title</a:t>
            </a:r>
          </a:p>
        </p:txBody>
      </p:sp>
      <p:cxnSp>
        <p:nvCxnSpPr>
          <p:cNvPr id="26" name="Straight Connector 25">
            <a:extLst>
              <a:ext uri="{FF2B5EF4-FFF2-40B4-BE49-F238E27FC236}">
                <a16:creationId xmlns:a16="http://schemas.microsoft.com/office/drawing/2014/main" id="{D6E9BAEE-70B0-4F15-B6B7-D5AE0227618F}"/>
              </a:ext>
            </a:extLst>
          </p:cNvPr>
          <p:cNvCxnSpPr>
            <a:cxnSpLocks/>
          </p:cNvCxnSpPr>
          <p:nvPr userDrawn="1"/>
        </p:nvCxnSpPr>
        <p:spPr>
          <a:xfrm>
            <a:off x="4699359" y="3939883"/>
            <a:ext cx="2903678"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F0848BB-EF65-4D43-AC18-9C4F4749CA6D}"/>
              </a:ext>
            </a:extLst>
          </p:cNvPr>
          <p:cNvCxnSpPr>
            <a:cxnSpLocks/>
          </p:cNvCxnSpPr>
          <p:nvPr userDrawn="1"/>
        </p:nvCxnSpPr>
        <p:spPr>
          <a:xfrm>
            <a:off x="8566207" y="3939883"/>
            <a:ext cx="2903678"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7CA7F01-3F2D-4396-A7D4-3D21C56D7FCC}"/>
              </a:ext>
            </a:extLst>
          </p:cNvPr>
          <p:cNvSpPr>
            <a:spLocks noGrp="1"/>
          </p:cNvSpPr>
          <p:nvPr>
            <p:ph type="title" hasCustomPrompt="1"/>
          </p:nvPr>
        </p:nvSpPr>
        <p:spPr>
          <a:xfrm>
            <a:off x="729016" y="1643321"/>
            <a:ext cx="4856634" cy="466344"/>
          </a:xfrm>
        </p:spPr>
        <p:txBody>
          <a:bodyPr>
            <a:noAutofit/>
          </a:bodyPr>
          <a:lstStyle>
            <a:lvl1pPr>
              <a:lnSpc>
                <a:spcPct val="100000"/>
              </a:lnSpc>
              <a:defRPr sz="2800">
                <a:ln w="19050">
                  <a:solidFill>
                    <a:schemeClr val="accent5"/>
                  </a:solidFill>
                </a:ln>
              </a:defRPr>
            </a:lvl1pPr>
          </a:lstStyle>
          <a:p>
            <a:r>
              <a:rPr lang="en-US" dirty="0"/>
              <a:t>Click to add title</a:t>
            </a:r>
          </a:p>
        </p:txBody>
      </p:sp>
    </p:spTree>
    <p:extLst>
      <p:ext uri="{BB962C8B-B14F-4D97-AF65-F5344CB8AC3E}">
        <p14:creationId xmlns:p14="http://schemas.microsoft.com/office/powerpoint/2010/main" val="369204544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EE21E6-EE42-EF6F-D4D1-F767D46F8D51}"/>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93F8C943-B08E-66AC-45F1-DA44756BB30C}"/>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Freeform: Shape 4">
            <a:extLst>
              <a:ext uri="{FF2B5EF4-FFF2-40B4-BE49-F238E27FC236}">
                <a16:creationId xmlns:a16="http://schemas.microsoft.com/office/drawing/2014/main" id="{F2AECE87-C817-3940-873F-5F6C0492D45C}"/>
              </a:ext>
            </a:extLst>
          </p:cNvPr>
          <p:cNvSpPr/>
          <p:nvPr userDrawn="1"/>
        </p:nvSpPr>
        <p:spPr>
          <a:xfrm>
            <a:off x="1094318" y="3843339"/>
            <a:ext cx="1720849" cy="1728787"/>
          </a:xfrm>
          <a:custGeom>
            <a:avLst/>
            <a:gdLst>
              <a:gd name="connsiteX0" fmla="*/ 0 w 2730500"/>
              <a:gd name="connsiteY0" fmla="*/ 0 h 2730500"/>
              <a:gd name="connsiteX1" fmla="*/ 2730500 w 2730500"/>
              <a:gd name="connsiteY1" fmla="*/ 0 h 2730500"/>
              <a:gd name="connsiteX2" fmla="*/ 2730500 w 2730500"/>
              <a:gd name="connsiteY2" fmla="*/ 672834 h 2730500"/>
              <a:gd name="connsiteX3" fmla="*/ 2606675 w 2730500"/>
              <a:gd name="connsiteY3" fmla="*/ 672834 h 2730500"/>
              <a:gd name="connsiteX4" fmla="*/ 2606675 w 2730500"/>
              <a:gd name="connsiteY4" fmla="*/ 116870 h 2730500"/>
              <a:gd name="connsiteX5" fmla="*/ 123826 w 2730500"/>
              <a:gd name="connsiteY5" fmla="*/ 116870 h 2730500"/>
              <a:gd name="connsiteX6" fmla="*/ 123826 w 2730500"/>
              <a:gd name="connsiteY6" fmla="*/ 2613630 h 2730500"/>
              <a:gd name="connsiteX7" fmla="*/ 2606675 w 2730500"/>
              <a:gd name="connsiteY7" fmla="*/ 2613630 h 2730500"/>
              <a:gd name="connsiteX8" fmla="*/ 2606675 w 2730500"/>
              <a:gd name="connsiteY8" fmla="*/ 2066205 h 2730500"/>
              <a:gd name="connsiteX9" fmla="*/ 2730500 w 2730500"/>
              <a:gd name="connsiteY9" fmla="*/ 2066205 h 2730500"/>
              <a:gd name="connsiteX10" fmla="*/ 2730500 w 2730500"/>
              <a:gd name="connsiteY10" fmla="*/ 2730500 h 2730500"/>
              <a:gd name="connsiteX11" fmla="*/ 0 w 2730500"/>
              <a:gd name="connsiteY11" fmla="*/ 273050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0500" h="2730500">
                <a:moveTo>
                  <a:pt x="0" y="0"/>
                </a:moveTo>
                <a:lnTo>
                  <a:pt x="2730500" y="0"/>
                </a:lnTo>
                <a:lnTo>
                  <a:pt x="2730500" y="672834"/>
                </a:lnTo>
                <a:lnTo>
                  <a:pt x="2606675" y="672834"/>
                </a:lnTo>
                <a:lnTo>
                  <a:pt x="2606675" y="116870"/>
                </a:lnTo>
                <a:lnTo>
                  <a:pt x="123826" y="116870"/>
                </a:lnTo>
                <a:lnTo>
                  <a:pt x="123826" y="2613630"/>
                </a:lnTo>
                <a:lnTo>
                  <a:pt x="2606675" y="2613630"/>
                </a:lnTo>
                <a:lnTo>
                  <a:pt x="2606675" y="2066205"/>
                </a:lnTo>
                <a:lnTo>
                  <a:pt x="2730500" y="2066205"/>
                </a:lnTo>
                <a:lnTo>
                  <a:pt x="2730500" y="2730500"/>
                </a:lnTo>
                <a:lnTo>
                  <a:pt x="0" y="27305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Picture Placeholder 6"/>
          <p:cNvSpPr>
            <a:spLocks noGrp="1"/>
          </p:cNvSpPr>
          <p:nvPr>
            <p:ph type="pic" sz="quarter" idx="13"/>
          </p:nvPr>
        </p:nvSpPr>
        <p:spPr>
          <a:xfrm>
            <a:off x="371476" y="260352"/>
            <a:ext cx="11520488" cy="6009821"/>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 name="Title 1"/>
          <p:cNvSpPr>
            <a:spLocks noGrp="1"/>
          </p:cNvSpPr>
          <p:nvPr>
            <p:ph type="title"/>
          </p:nvPr>
        </p:nvSpPr>
        <p:spPr>
          <a:xfrm>
            <a:off x="1174749" y="3957833"/>
            <a:ext cx="9620251" cy="1500187"/>
          </a:xfrm>
        </p:spPr>
        <p:txBody>
          <a:bodyPr/>
          <a:lstStyle>
            <a:lvl1pPr>
              <a:defRPr sz="4500">
                <a:solidFill>
                  <a:schemeClr val="bg1"/>
                </a:solidFill>
              </a:defRPr>
            </a:lvl1pPr>
          </a:lstStyle>
          <a:p>
            <a:r>
              <a:rPr lang="en-US" noProof="0"/>
              <a:t>Click to edit Master title style</a:t>
            </a:r>
            <a:endParaRPr lang="en-US" noProof="0" dirty="0"/>
          </a:p>
        </p:txBody>
      </p:sp>
      <p:sp>
        <p:nvSpPr>
          <p:cNvPr id="6" name="Slide Number Placeholder 5">
            <a:extLst>
              <a:ext uri="{FF2B5EF4-FFF2-40B4-BE49-F238E27FC236}">
                <a16:creationId xmlns:a16="http://schemas.microsoft.com/office/drawing/2014/main" id="{A3D250C7-BC30-48AB-424E-715FB02202B3}"/>
              </a:ext>
            </a:extLst>
          </p:cNvPr>
          <p:cNvSpPr>
            <a:spLocks noGrp="1"/>
          </p:cNvSpPr>
          <p:nvPr>
            <p:ph type="sldNum" sz="quarter" idx="14"/>
          </p:nvPr>
        </p:nvSpPr>
        <p:spPr/>
        <p:txBody>
          <a:bodyPr/>
          <a:lstStyle>
            <a:lvl1pPr>
              <a:defRPr/>
            </a:lvl1pPr>
          </a:lstStyle>
          <a:p>
            <a:pPr>
              <a:defRPr/>
            </a:pPr>
            <a:fld id="{96B62554-1BAE-46C2-AEC0-D6C8E9655C5D}" type="slidenum">
              <a:rPr lang="en-US"/>
              <a:pPr>
                <a:defRPr/>
              </a:pPr>
              <a:t>‹#›</a:t>
            </a:fld>
            <a:endParaRPr lang="en-US" dirty="0"/>
          </a:p>
        </p:txBody>
      </p:sp>
    </p:spTree>
    <p:extLst>
      <p:ext uri="{BB962C8B-B14F-4D97-AF65-F5344CB8AC3E}">
        <p14:creationId xmlns:p14="http://schemas.microsoft.com/office/powerpoint/2010/main" val="177841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C07E06A-B927-145B-1B9D-5E52E59E8703}"/>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60744F3D-6788-49EB-88A8-A01864A14B03}"/>
              </a:ext>
            </a:extLst>
          </p:cNvPr>
          <p:cNvSpPr/>
          <p:nvPr userDrawn="1"/>
        </p:nvSpPr>
        <p:spPr>
          <a:xfrm>
            <a:off x="3932768" y="4953001"/>
            <a:ext cx="1248833" cy="1247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646810A3-C0B5-8BC5-B2C8-31E16A854406}"/>
              </a:ext>
            </a:extLst>
          </p:cNvPr>
          <p:cNvSpPr/>
          <p:nvPr userDrawn="1"/>
        </p:nvSpPr>
        <p:spPr>
          <a:xfrm>
            <a:off x="370417" y="1011239"/>
            <a:ext cx="497416" cy="49688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51A2506D-E34D-21FE-2332-C5509CF06AF3}"/>
              </a:ext>
            </a:extLst>
          </p:cNvPr>
          <p:cNvSpPr/>
          <p:nvPr userDrawn="1"/>
        </p:nvSpPr>
        <p:spPr>
          <a:xfrm>
            <a:off x="620185" y="671513"/>
            <a:ext cx="247649" cy="247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3" name="Picture Placeholder 32"/>
          <p:cNvSpPr>
            <a:spLocks noGrp="1"/>
          </p:cNvSpPr>
          <p:nvPr>
            <p:ph type="pic" sz="quarter" idx="13"/>
          </p:nvPr>
        </p:nvSpPr>
        <p:spPr>
          <a:xfrm>
            <a:off x="5400675" y="260352"/>
            <a:ext cx="6499503" cy="5940425"/>
          </a:xfrm>
          <a:custGeom>
            <a:avLst/>
            <a:gdLst>
              <a:gd name="connsiteX0" fmla="*/ 4432576 w 6499502"/>
              <a:gd name="connsiteY0" fmla="*/ 4057650 h 5940425"/>
              <a:gd name="connsiteX1" fmla="*/ 6499502 w 6499502"/>
              <a:gd name="connsiteY1" fmla="*/ 4057650 h 5940425"/>
              <a:gd name="connsiteX2" fmla="*/ 6499502 w 6499502"/>
              <a:gd name="connsiteY2" fmla="*/ 5940425 h 5940425"/>
              <a:gd name="connsiteX3" fmla="*/ 4432576 w 6499502"/>
              <a:gd name="connsiteY3" fmla="*/ 5940425 h 5940425"/>
              <a:gd name="connsiteX4" fmla="*/ 2216288 w 6499502"/>
              <a:gd name="connsiteY4" fmla="*/ 4057650 h 5940425"/>
              <a:gd name="connsiteX5" fmla="*/ 4283214 w 6499502"/>
              <a:gd name="connsiteY5" fmla="*/ 4057650 h 5940425"/>
              <a:gd name="connsiteX6" fmla="*/ 4283214 w 6499502"/>
              <a:gd name="connsiteY6" fmla="*/ 5940425 h 5940425"/>
              <a:gd name="connsiteX7" fmla="*/ 2216288 w 6499502"/>
              <a:gd name="connsiteY7" fmla="*/ 5940425 h 5940425"/>
              <a:gd name="connsiteX8" fmla="*/ 0 w 6499502"/>
              <a:gd name="connsiteY8" fmla="*/ 4057650 h 5940425"/>
              <a:gd name="connsiteX9" fmla="*/ 2066926 w 6499502"/>
              <a:gd name="connsiteY9" fmla="*/ 4057650 h 5940425"/>
              <a:gd name="connsiteX10" fmla="*/ 2066926 w 6499502"/>
              <a:gd name="connsiteY10" fmla="*/ 5940425 h 5940425"/>
              <a:gd name="connsiteX11" fmla="*/ 0 w 6499502"/>
              <a:gd name="connsiteY11" fmla="*/ 5940425 h 5940425"/>
              <a:gd name="connsiteX12" fmla="*/ 4432576 w 6499502"/>
              <a:gd name="connsiteY12" fmla="*/ 2028825 h 5940425"/>
              <a:gd name="connsiteX13" fmla="*/ 6499502 w 6499502"/>
              <a:gd name="connsiteY13" fmla="*/ 2028825 h 5940425"/>
              <a:gd name="connsiteX14" fmla="*/ 6499502 w 6499502"/>
              <a:gd name="connsiteY14" fmla="*/ 3911600 h 5940425"/>
              <a:gd name="connsiteX15" fmla="*/ 4432576 w 6499502"/>
              <a:gd name="connsiteY15" fmla="*/ 3911600 h 5940425"/>
              <a:gd name="connsiteX16" fmla="*/ 2216288 w 6499502"/>
              <a:gd name="connsiteY16" fmla="*/ 2028825 h 5940425"/>
              <a:gd name="connsiteX17" fmla="*/ 4283214 w 6499502"/>
              <a:gd name="connsiteY17" fmla="*/ 2028825 h 5940425"/>
              <a:gd name="connsiteX18" fmla="*/ 4283214 w 6499502"/>
              <a:gd name="connsiteY18" fmla="*/ 3911600 h 5940425"/>
              <a:gd name="connsiteX19" fmla="*/ 2216288 w 6499502"/>
              <a:gd name="connsiteY19" fmla="*/ 3911600 h 5940425"/>
              <a:gd name="connsiteX20" fmla="*/ 0 w 6499502"/>
              <a:gd name="connsiteY20" fmla="*/ 2028825 h 5940425"/>
              <a:gd name="connsiteX21" fmla="*/ 2066926 w 6499502"/>
              <a:gd name="connsiteY21" fmla="*/ 2028825 h 5940425"/>
              <a:gd name="connsiteX22" fmla="*/ 2066926 w 6499502"/>
              <a:gd name="connsiteY22" fmla="*/ 3911600 h 5940425"/>
              <a:gd name="connsiteX23" fmla="*/ 0 w 6499502"/>
              <a:gd name="connsiteY23" fmla="*/ 3911600 h 5940425"/>
              <a:gd name="connsiteX24" fmla="*/ 4432576 w 6499502"/>
              <a:gd name="connsiteY24" fmla="*/ 0 h 5940425"/>
              <a:gd name="connsiteX25" fmla="*/ 6499502 w 6499502"/>
              <a:gd name="connsiteY25" fmla="*/ 0 h 5940425"/>
              <a:gd name="connsiteX26" fmla="*/ 6499502 w 6499502"/>
              <a:gd name="connsiteY26" fmla="*/ 1882775 h 5940425"/>
              <a:gd name="connsiteX27" fmla="*/ 4432576 w 6499502"/>
              <a:gd name="connsiteY27" fmla="*/ 1882775 h 5940425"/>
              <a:gd name="connsiteX28" fmla="*/ 2216288 w 6499502"/>
              <a:gd name="connsiteY28" fmla="*/ 0 h 5940425"/>
              <a:gd name="connsiteX29" fmla="*/ 4283214 w 6499502"/>
              <a:gd name="connsiteY29" fmla="*/ 0 h 5940425"/>
              <a:gd name="connsiteX30" fmla="*/ 4283214 w 6499502"/>
              <a:gd name="connsiteY30" fmla="*/ 1882775 h 5940425"/>
              <a:gd name="connsiteX31" fmla="*/ 2216288 w 6499502"/>
              <a:gd name="connsiteY31" fmla="*/ 1882775 h 5940425"/>
              <a:gd name="connsiteX32" fmla="*/ 0 w 6499502"/>
              <a:gd name="connsiteY32" fmla="*/ 0 h 5940425"/>
              <a:gd name="connsiteX33" fmla="*/ 2066926 w 6499502"/>
              <a:gd name="connsiteY33" fmla="*/ 0 h 5940425"/>
              <a:gd name="connsiteX34" fmla="*/ 2066926 w 6499502"/>
              <a:gd name="connsiteY34" fmla="*/ 1882775 h 5940425"/>
              <a:gd name="connsiteX35" fmla="*/ 0 w 6499502"/>
              <a:gd name="connsiteY35" fmla="*/ 1882775 h 594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99502" h="5940425">
                <a:moveTo>
                  <a:pt x="4432576" y="4057650"/>
                </a:moveTo>
                <a:lnTo>
                  <a:pt x="6499502" y="4057650"/>
                </a:lnTo>
                <a:lnTo>
                  <a:pt x="6499502" y="5940425"/>
                </a:lnTo>
                <a:lnTo>
                  <a:pt x="4432576" y="5940425"/>
                </a:lnTo>
                <a:close/>
                <a:moveTo>
                  <a:pt x="2216288" y="4057650"/>
                </a:moveTo>
                <a:lnTo>
                  <a:pt x="4283214" y="4057650"/>
                </a:lnTo>
                <a:lnTo>
                  <a:pt x="4283214" y="5940425"/>
                </a:lnTo>
                <a:lnTo>
                  <a:pt x="2216288" y="5940425"/>
                </a:lnTo>
                <a:close/>
                <a:moveTo>
                  <a:pt x="0" y="4057650"/>
                </a:moveTo>
                <a:lnTo>
                  <a:pt x="2066926" y="4057650"/>
                </a:lnTo>
                <a:lnTo>
                  <a:pt x="2066926" y="5940425"/>
                </a:lnTo>
                <a:lnTo>
                  <a:pt x="0" y="5940425"/>
                </a:lnTo>
                <a:close/>
                <a:moveTo>
                  <a:pt x="4432576" y="2028825"/>
                </a:moveTo>
                <a:lnTo>
                  <a:pt x="6499502" y="2028825"/>
                </a:lnTo>
                <a:lnTo>
                  <a:pt x="6499502" y="3911600"/>
                </a:lnTo>
                <a:lnTo>
                  <a:pt x="4432576" y="3911600"/>
                </a:lnTo>
                <a:close/>
                <a:moveTo>
                  <a:pt x="2216288" y="2028825"/>
                </a:moveTo>
                <a:lnTo>
                  <a:pt x="4283214" y="2028825"/>
                </a:lnTo>
                <a:lnTo>
                  <a:pt x="4283214" y="3911600"/>
                </a:lnTo>
                <a:lnTo>
                  <a:pt x="2216288" y="3911600"/>
                </a:lnTo>
                <a:close/>
                <a:moveTo>
                  <a:pt x="0" y="2028825"/>
                </a:moveTo>
                <a:lnTo>
                  <a:pt x="2066926" y="2028825"/>
                </a:lnTo>
                <a:lnTo>
                  <a:pt x="2066926" y="3911600"/>
                </a:lnTo>
                <a:lnTo>
                  <a:pt x="0" y="3911600"/>
                </a:lnTo>
                <a:close/>
                <a:moveTo>
                  <a:pt x="4432576" y="0"/>
                </a:moveTo>
                <a:lnTo>
                  <a:pt x="6499502" y="0"/>
                </a:lnTo>
                <a:lnTo>
                  <a:pt x="6499502" y="1882775"/>
                </a:lnTo>
                <a:lnTo>
                  <a:pt x="4432576" y="1882775"/>
                </a:lnTo>
                <a:close/>
                <a:moveTo>
                  <a:pt x="2216288" y="0"/>
                </a:moveTo>
                <a:lnTo>
                  <a:pt x="4283214" y="0"/>
                </a:lnTo>
                <a:lnTo>
                  <a:pt x="4283214" y="1882775"/>
                </a:lnTo>
                <a:lnTo>
                  <a:pt x="2216288" y="1882775"/>
                </a:lnTo>
                <a:close/>
                <a:moveTo>
                  <a:pt x="0" y="0"/>
                </a:moveTo>
                <a:lnTo>
                  <a:pt x="2066926" y="0"/>
                </a:lnTo>
                <a:lnTo>
                  <a:pt x="2066926" y="1882775"/>
                </a:lnTo>
                <a:lnTo>
                  <a:pt x="0" y="1882775"/>
                </a:lnTo>
                <a:close/>
              </a:path>
            </a:pathLst>
          </a:custGeom>
          <a:solidFill>
            <a:schemeClr val="bg1">
              <a:lumMod val="95000"/>
            </a:schemeClr>
          </a:solidFill>
        </p:spPr>
        <p:txBody>
          <a:bodyPr rtlCol="0" anchor="ctr">
            <a:noAutofit/>
          </a:bodyPr>
          <a:lstStyle>
            <a:lvl1pPr>
              <a:defRPr lang="en-US" sz="1350"/>
            </a:lvl1pPr>
          </a:lstStyle>
          <a:p>
            <a:pPr lvl="0"/>
            <a:r>
              <a:rPr lang="en-US" noProof="0"/>
              <a:t>Click icon to add picture</a:t>
            </a:r>
            <a:endParaRPr lang="en-US" noProof="0" dirty="0"/>
          </a:p>
        </p:txBody>
      </p:sp>
      <p:sp>
        <p:nvSpPr>
          <p:cNvPr id="2" name="Title 1"/>
          <p:cNvSpPr>
            <a:spLocks noGrp="1"/>
          </p:cNvSpPr>
          <p:nvPr>
            <p:ph type="title"/>
          </p:nvPr>
        </p:nvSpPr>
        <p:spPr>
          <a:xfrm>
            <a:off x="371476" y="1596928"/>
            <a:ext cx="4810125" cy="3267268"/>
          </a:xfrm>
        </p:spPr>
        <p:txBody>
          <a:bodyPr/>
          <a:lstStyle>
            <a:lvl1pPr>
              <a:defRPr sz="4500">
                <a:solidFill>
                  <a:schemeClr val="accent5"/>
                </a:solidFill>
              </a:defRPr>
            </a:lvl1pPr>
          </a:lstStyle>
          <a:p>
            <a:r>
              <a:rPr lang="en-US" noProof="0"/>
              <a:t>Click to edit Master title style</a:t>
            </a:r>
          </a:p>
        </p:txBody>
      </p:sp>
      <p:sp>
        <p:nvSpPr>
          <p:cNvPr id="7" name="Slide Number Placeholder 5">
            <a:extLst>
              <a:ext uri="{FF2B5EF4-FFF2-40B4-BE49-F238E27FC236}">
                <a16:creationId xmlns:a16="http://schemas.microsoft.com/office/drawing/2014/main" id="{B81C2B94-50C1-7317-32C6-F5A5D4004636}"/>
              </a:ext>
            </a:extLst>
          </p:cNvPr>
          <p:cNvSpPr>
            <a:spLocks noGrp="1"/>
          </p:cNvSpPr>
          <p:nvPr>
            <p:ph type="sldNum" sz="quarter" idx="14"/>
          </p:nvPr>
        </p:nvSpPr>
        <p:spPr/>
        <p:txBody>
          <a:bodyPr/>
          <a:lstStyle>
            <a:lvl1pPr>
              <a:defRPr/>
            </a:lvl1pPr>
          </a:lstStyle>
          <a:p>
            <a:pPr>
              <a:defRPr/>
            </a:pPr>
            <a:fld id="{BAE51FE5-E67C-4D21-A270-5BD49BC977B8}" type="slidenum">
              <a:rPr lang="en-US"/>
              <a:pPr>
                <a:defRPr/>
              </a:pPr>
              <a:t>‹#›</a:t>
            </a:fld>
            <a:endParaRPr lang="en-US" dirty="0"/>
          </a:p>
        </p:txBody>
      </p:sp>
    </p:spTree>
    <p:extLst>
      <p:ext uri="{BB962C8B-B14F-4D97-AF65-F5344CB8AC3E}">
        <p14:creationId xmlns:p14="http://schemas.microsoft.com/office/powerpoint/2010/main" val="33578405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AF90B-321B-3F4B-BB46-B08A8F027531}"/>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D5F1581D-8861-613C-8B1B-1DD27D745329}"/>
              </a:ext>
            </a:extLst>
          </p:cNvPr>
          <p:cNvSpPr/>
          <p:nvPr userDrawn="1"/>
        </p:nvSpPr>
        <p:spPr>
          <a:xfrm>
            <a:off x="5221818" y="2327275"/>
            <a:ext cx="2175933" cy="1511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7425D921-F1EF-048D-D6C9-17B71643BC05}"/>
              </a:ext>
            </a:extLst>
          </p:cNvPr>
          <p:cNvSpPr/>
          <p:nvPr userDrawn="1"/>
        </p:nvSpPr>
        <p:spPr>
          <a:xfrm>
            <a:off x="7469718" y="3917951"/>
            <a:ext cx="2175933" cy="22828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5" y="3917951"/>
            <a:ext cx="6915151" cy="2268337"/>
          </a:xfrm>
        </p:spPr>
        <p:txBody>
          <a:bodyPr/>
          <a:lstStyle>
            <a:lvl1pPr>
              <a:defRPr sz="4500">
                <a:solidFill>
                  <a:schemeClr val="tx1"/>
                </a:solidFill>
              </a:defRPr>
            </a:lvl1pPr>
          </a:lstStyle>
          <a:p>
            <a:r>
              <a:rPr lang="en-US" noProof="0"/>
              <a:t>Click to edit Master title style</a:t>
            </a:r>
          </a:p>
        </p:txBody>
      </p:sp>
      <p:sp>
        <p:nvSpPr>
          <p:cNvPr id="33" name="Picture Placeholder 32"/>
          <p:cNvSpPr>
            <a:spLocks noGrp="1"/>
          </p:cNvSpPr>
          <p:nvPr>
            <p:ph type="pic" sz="quarter" idx="21"/>
          </p:nvPr>
        </p:nvSpPr>
        <p:spPr>
          <a:xfrm>
            <a:off x="371476" y="260351"/>
            <a:ext cx="11520489" cy="5940424"/>
          </a:xfrm>
          <a:custGeom>
            <a:avLst/>
            <a:gdLst>
              <a:gd name="connsiteX0" fmla="*/ 9344026 w 11520489"/>
              <a:gd name="connsiteY0" fmla="*/ 3657598 h 5940424"/>
              <a:gd name="connsiteX1" fmla="*/ 11520489 w 11520489"/>
              <a:gd name="connsiteY1" fmla="*/ 3657598 h 5940424"/>
              <a:gd name="connsiteX2" fmla="*/ 11520489 w 11520489"/>
              <a:gd name="connsiteY2" fmla="*/ 5940424 h 5940424"/>
              <a:gd name="connsiteX3" fmla="*/ 9344026 w 11520489"/>
              <a:gd name="connsiteY3" fmla="*/ 5940424 h 5940424"/>
              <a:gd name="connsiteX4" fmla="*/ 9344026 w 11520489"/>
              <a:gd name="connsiteY4" fmla="*/ 2066924 h 5940424"/>
              <a:gd name="connsiteX5" fmla="*/ 11520489 w 11520489"/>
              <a:gd name="connsiteY5" fmla="*/ 2066924 h 5940424"/>
              <a:gd name="connsiteX6" fmla="*/ 11520489 w 11520489"/>
              <a:gd name="connsiteY6" fmla="*/ 3578224 h 5940424"/>
              <a:gd name="connsiteX7" fmla="*/ 9344026 w 11520489"/>
              <a:gd name="connsiteY7" fmla="*/ 3578224 h 5940424"/>
              <a:gd name="connsiteX8" fmla="*/ 7097365 w 11520489"/>
              <a:gd name="connsiteY8" fmla="*/ 2066924 h 5940424"/>
              <a:gd name="connsiteX9" fmla="*/ 9273828 w 11520489"/>
              <a:gd name="connsiteY9" fmla="*/ 2066924 h 5940424"/>
              <a:gd name="connsiteX10" fmla="*/ 9273828 w 11520489"/>
              <a:gd name="connsiteY10" fmla="*/ 3578224 h 5940424"/>
              <a:gd name="connsiteX11" fmla="*/ 7097365 w 11520489"/>
              <a:gd name="connsiteY11" fmla="*/ 3578224 h 5940424"/>
              <a:gd name="connsiteX12" fmla="*/ 2604044 w 11520489"/>
              <a:gd name="connsiteY12" fmla="*/ 2066923 h 5940424"/>
              <a:gd name="connsiteX13" fmla="*/ 4780506 w 11520489"/>
              <a:gd name="connsiteY13" fmla="*/ 2066923 h 5940424"/>
              <a:gd name="connsiteX14" fmla="*/ 4780506 w 11520489"/>
              <a:gd name="connsiteY14" fmla="*/ 3578222 h 5940424"/>
              <a:gd name="connsiteX15" fmla="*/ 2604044 w 11520489"/>
              <a:gd name="connsiteY15" fmla="*/ 3578222 h 5940424"/>
              <a:gd name="connsiteX16" fmla="*/ 0 w 11520489"/>
              <a:gd name="connsiteY16" fmla="*/ 2066923 h 5940424"/>
              <a:gd name="connsiteX17" fmla="*/ 2533843 w 11520489"/>
              <a:gd name="connsiteY17" fmla="*/ 2066923 h 5940424"/>
              <a:gd name="connsiteX18" fmla="*/ 2533843 w 11520489"/>
              <a:gd name="connsiteY18" fmla="*/ 3578222 h 5940424"/>
              <a:gd name="connsiteX19" fmla="*/ 0 w 11520489"/>
              <a:gd name="connsiteY19" fmla="*/ 3578222 h 5940424"/>
              <a:gd name="connsiteX20" fmla="*/ 2604046 w 11520489"/>
              <a:gd name="connsiteY20" fmla="*/ 0 h 5940424"/>
              <a:gd name="connsiteX21" fmla="*/ 4780509 w 11520489"/>
              <a:gd name="connsiteY21" fmla="*/ 0 h 5940424"/>
              <a:gd name="connsiteX22" fmla="*/ 4780509 w 11520489"/>
              <a:gd name="connsiteY22" fmla="*/ 1987550 h 5940424"/>
              <a:gd name="connsiteX23" fmla="*/ 2604046 w 11520489"/>
              <a:gd name="connsiteY23" fmla="*/ 1987550 h 5940424"/>
              <a:gd name="connsiteX24" fmla="*/ 2 w 11520489"/>
              <a:gd name="connsiteY24" fmla="*/ 0 h 5940424"/>
              <a:gd name="connsiteX25" fmla="*/ 2533845 w 11520489"/>
              <a:gd name="connsiteY25" fmla="*/ 0 h 5940424"/>
              <a:gd name="connsiteX26" fmla="*/ 2533845 w 11520489"/>
              <a:gd name="connsiteY26" fmla="*/ 1987550 h 5940424"/>
              <a:gd name="connsiteX27" fmla="*/ 2 w 11520489"/>
              <a:gd name="connsiteY27" fmla="*/ 1987550 h 5940424"/>
              <a:gd name="connsiteX28" fmla="*/ 7097365 w 11520489"/>
              <a:gd name="connsiteY28" fmla="*/ 0 h 5940424"/>
              <a:gd name="connsiteX29" fmla="*/ 9273828 w 11520489"/>
              <a:gd name="connsiteY29" fmla="*/ 0 h 5940424"/>
              <a:gd name="connsiteX30" fmla="*/ 9273828 w 11520489"/>
              <a:gd name="connsiteY30" fmla="*/ 1987550 h 5940424"/>
              <a:gd name="connsiteX31" fmla="*/ 7097365 w 11520489"/>
              <a:gd name="connsiteY31" fmla="*/ 1987550 h 5940424"/>
              <a:gd name="connsiteX32" fmla="*/ 4850705 w 11520489"/>
              <a:gd name="connsiteY32" fmla="*/ 0 h 5940424"/>
              <a:gd name="connsiteX33" fmla="*/ 7027168 w 11520489"/>
              <a:gd name="connsiteY33" fmla="*/ 0 h 5940424"/>
              <a:gd name="connsiteX34" fmla="*/ 7027168 w 11520489"/>
              <a:gd name="connsiteY34" fmla="*/ 1987550 h 5940424"/>
              <a:gd name="connsiteX35" fmla="*/ 4850705 w 11520489"/>
              <a:gd name="connsiteY35" fmla="*/ 1987550 h 5940424"/>
              <a:gd name="connsiteX36" fmla="*/ 9344025 w 11520489"/>
              <a:gd name="connsiteY36" fmla="*/ 0 h 5940424"/>
              <a:gd name="connsiteX37" fmla="*/ 11520488 w 11520489"/>
              <a:gd name="connsiteY37" fmla="*/ 0 h 5940424"/>
              <a:gd name="connsiteX38" fmla="*/ 11520488 w 11520489"/>
              <a:gd name="connsiteY38" fmla="*/ 1987550 h 5940424"/>
              <a:gd name="connsiteX39" fmla="*/ 9344025 w 11520489"/>
              <a:gd name="connsiteY39" fmla="*/ 1987550 h 594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520489" h="5940424">
                <a:moveTo>
                  <a:pt x="9344026" y="3657598"/>
                </a:moveTo>
                <a:lnTo>
                  <a:pt x="11520489" y="3657598"/>
                </a:lnTo>
                <a:lnTo>
                  <a:pt x="11520489" y="5940424"/>
                </a:lnTo>
                <a:lnTo>
                  <a:pt x="9344026" y="5940424"/>
                </a:lnTo>
                <a:close/>
                <a:moveTo>
                  <a:pt x="9344026" y="2066924"/>
                </a:moveTo>
                <a:lnTo>
                  <a:pt x="11520489" y="2066924"/>
                </a:lnTo>
                <a:lnTo>
                  <a:pt x="11520489" y="3578224"/>
                </a:lnTo>
                <a:lnTo>
                  <a:pt x="9344026" y="3578224"/>
                </a:lnTo>
                <a:close/>
                <a:moveTo>
                  <a:pt x="7097365" y="2066924"/>
                </a:moveTo>
                <a:lnTo>
                  <a:pt x="9273828" y="2066924"/>
                </a:lnTo>
                <a:lnTo>
                  <a:pt x="9273828" y="3578224"/>
                </a:lnTo>
                <a:lnTo>
                  <a:pt x="7097365" y="3578224"/>
                </a:lnTo>
                <a:close/>
                <a:moveTo>
                  <a:pt x="2604044" y="2066923"/>
                </a:moveTo>
                <a:lnTo>
                  <a:pt x="4780506" y="2066923"/>
                </a:lnTo>
                <a:lnTo>
                  <a:pt x="4780506" y="3578222"/>
                </a:lnTo>
                <a:lnTo>
                  <a:pt x="2604044" y="3578222"/>
                </a:lnTo>
                <a:close/>
                <a:moveTo>
                  <a:pt x="0" y="2066923"/>
                </a:moveTo>
                <a:lnTo>
                  <a:pt x="2533843" y="2066923"/>
                </a:lnTo>
                <a:lnTo>
                  <a:pt x="2533843" y="3578222"/>
                </a:lnTo>
                <a:lnTo>
                  <a:pt x="0" y="3578222"/>
                </a:lnTo>
                <a:close/>
                <a:moveTo>
                  <a:pt x="2604046" y="0"/>
                </a:moveTo>
                <a:lnTo>
                  <a:pt x="4780509" y="0"/>
                </a:lnTo>
                <a:lnTo>
                  <a:pt x="4780509" y="1987550"/>
                </a:lnTo>
                <a:lnTo>
                  <a:pt x="2604046" y="1987550"/>
                </a:lnTo>
                <a:close/>
                <a:moveTo>
                  <a:pt x="2" y="0"/>
                </a:moveTo>
                <a:lnTo>
                  <a:pt x="2533845" y="0"/>
                </a:lnTo>
                <a:lnTo>
                  <a:pt x="2533845" y="1987550"/>
                </a:lnTo>
                <a:lnTo>
                  <a:pt x="2" y="1987550"/>
                </a:lnTo>
                <a:close/>
                <a:moveTo>
                  <a:pt x="7097365" y="0"/>
                </a:moveTo>
                <a:lnTo>
                  <a:pt x="9273828" y="0"/>
                </a:lnTo>
                <a:lnTo>
                  <a:pt x="9273828" y="1987550"/>
                </a:lnTo>
                <a:lnTo>
                  <a:pt x="7097365" y="1987550"/>
                </a:lnTo>
                <a:close/>
                <a:moveTo>
                  <a:pt x="4850705" y="0"/>
                </a:moveTo>
                <a:lnTo>
                  <a:pt x="7027168" y="0"/>
                </a:lnTo>
                <a:lnTo>
                  <a:pt x="7027168" y="1987550"/>
                </a:lnTo>
                <a:lnTo>
                  <a:pt x="4850705" y="1987550"/>
                </a:lnTo>
                <a:close/>
                <a:moveTo>
                  <a:pt x="9344025" y="0"/>
                </a:moveTo>
                <a:lnTo>
                  <a:pt x="11520488" y="0"/>
                </a:lnTo>
                <a:lnTo>
                  <a:pt x="11520488" y="1987550"/>
                </a:lnTo>
                <a:lnTo>
                  <a:pt x="9344025" y="1987550"/>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133DFE1C-51B1-D95C-F3FC-6D824399790E}"/>
              </a:ext>
            </a:extLst>
          </p:cNvPr>
          <p:cNvSpPr>
            <a:spLocks noGrp="1"/>
          </p:cNvSpPr>
          <p:nvPr>
            <p:ph type="sldNum" sz="quarter" idx="22"/>
          </p:nvPr>
        </p:nvSpPr>
        <p:spPr/>
        <p:txBody>
          <a:bodyPr/>
          <a:lstStyle>
            <a:lvl1pPr>
              <a:defRPr/>
            </a:lvl1pPr>
          </a:lstStyle>
          <a:p>
            <a:pPr>
              <a:defRPr/>
            </a:pPr>
            <a:fld id="{8BC5CA68-B052-419D-BF4B-D613B4B121F1}" type="slidenum">
              <a:rPr lang="en-US"/>
              <a:pPr>
                <a:defRPr/>
              </a:pPr>
              <a:t>‹#›</a:t>
            </a:fld>
            <a:endParaRPr lang="en-US" dirty="0"/>
          </a:p>
        </p:txBody>
      </p:sp>
    </p:spTree>
    <p:extLst>
      <p:ext uri="{BB962C8B-B14F-4D97-AF65-F5344CB8AC3E}">
        <p14:creationId xmlns:p14="http://schemas.microsoft.com/office/powerpoint/2010/main" val="16855258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4F2753-E9B7-6385-6F33-C0FC4FEB7492}"/>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4" name="Rectangle 3">
            <a:extLst>
              <a:ext uri="{FF2B5EF4-FFF2-40B4-BE49-F238E27FC236}">
                <a16:creationId xmlns:a16="http://schemas.microsoft.com/office/drawing/2014/main" id="{C76352E6-F0F6-BA58-9F05-56D6064FE26E}"/>
              </a:ext>
            </a:extLst>
          </p:cNvPr>
          <p:cNvSpPr/>
          <p:nvPr userDrawn="1"/>
        </p:nvSpPr>
        <p:spPr>
          <a:xfrm>
            <a:off x="0" y="1"/>
            <a:ext cx="12192000" cy="2847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5" name="Rectangle 4">
            <a:extLst>
              <a:ext uri="{FF2B5EF4-FFF2-40B4-BE49-F238E27FC236}">
                <a16:creationId xmlns:a16="http://schemas.microsoft.com/office/drawing/2014/main" id="{5EF6C28D-0A61-023D-817D-79A12D74C0C6}"/>
              </a:ext>
            </a:extLst>
          </p:cNvPr>
          <p:cNvSpPr/>
          <p:nvPr userDrawn="1"/>
        </p:nvSpPr>
        <p:spPr>
          <a:xfrm>
            <a:off x="5795434" y="3914776"/>
            <a:ext cx="601133" cy="2905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876300" y="4406207"/>
            <a:ext cx="10439400" cy="1175444"/>
          </a:xfrm>
        </p:spPr>
        <p:txBody>
          <a:bodyPr/>
          <a:lstStyle>
            <a:lvl1pPr algn="ctr">
              <a:defRPr sz="4500">
                <a:solidFill>
                  <a:schemeClr val="accent1"/>
                </a:solidFill>
              </a:defRPr>
            </a:lvl1pPr>
          </a:lstStyle>
          <a:p>
            <a:r>
              <a:rPr lang="en-US" noProof="0"/>
              <a:t>Click to edit Master title style</a:t>
            </a:r>
          </a:p>
        </p:txBody>
      </p:sp>
      <p:sp>
        <p:nvSpPr>
          <p:cNvPr id="8" name="Picture Placeholder 6"/>
          <p:cNvSpPr>
            <a:spLocks noGrp="1"/>
          </p:cNvSpPr>
          <p:nvPr>
            <p:ph type="pic" sz="quarter" idx="13"/>
          </p:nvPr>
        </p:nvSpPr>
        <p:spPr>
          <a:xfrm>
            <a:off x="371476" y="260352"/>
            <a:ext cx="11520488" cy="3657599"/>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6" name="Slide Number Placeholder 5">
            <a:extLst>
              <a:ext uri="{FF2B5EF4-FFF2-40B4-BE49-F238E27FC236}">
                <a16:creationId xmlns:a16="http://schemas.microsoft.com/office/drawing/2014/main" id="{6E855CCD-196C-F0F2-B7B5-E31964B0324C}"/>
              </a:ext>
            </a:extLst>
          </p:cNvPr>
          <p:cNvSpPr>
            <a:spLocks noGrp="1"/>
          </p:cNvSpPr>
          <p:nvPr>
            <p:ph type="sldNum" sz="quarter" idx="14"/>
          </p:nvPr>
        </p:nvSpPr>
        <p:spPr/>
        <p:txBody>
          <a:bodyPr/>
          <a:lstStyle>
            <a:lvl1pPr>
              <a:defRPr/>
            </a:lvl1pPr>
          </a:lstStyle>
          <a:p>
            <a:pPr>
              <a:defRPr/>
            </a:pPr>
            <a:fld id="{70FC1321-9E73-46EE-9A12-4BD1FDF6E207}" type="slidenum">
              <a:rPr lang="en-US"/>
              <a:pPr>
                <a:defRPr/>
              </a:pPr>
              <a:t>‹#›</a:t>
            </a:fld>
            <a:endParaRPr lang="en-US" dirty="0"/>
          </a:p>
        </p:txBody>
      </p:sp>
    </p:spTree>
    <p:extLst>
      <p:ext uri="{BB962C8B-B14F-4D97-AF65-F5344CB8AC3E}">
        <p14:creationId xmlns:p14="http://schemas.microsoft.com/office/powerpoint/2010/main" val="646540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FB6B3C0-2030-B666-6356-50FF421EEC8E}"/>
              </a:ext>
            </a:extLst>
          </p:cNvPr>
          <p:cNvSpPr/>
          <p:nvPr userDrawn="1"/>
        </p:nvSpPr>
        <p:spPr>
          <a:xfrm>
            <a:off x="370417" y="1527175"/>
            <a:ext cx="3596216" cy="4562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1108EB85-0A07-AE55-CD59-392016FA1FDD}"/>
              </a:ext>
            </a:extLst>
          </p:cNvPr>
          <p:cNvSpPr/>
          <p:nvPr userDrawn="1"/>
        </p:nvSpPr>
        <p:spPr>
          <a:xfrm>
            <a:off x="8225368" y="1527175"/>
            <a:ext cx="3596217" cy="45624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1025" y="1724025"/>
            <a:ext cx="3143251" cy="41910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451283" y="1712119"/>
            <a:ext cx="3142800" cy="41910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6"/>
          <p:cNvSpPr>
            <a:spLocks noGrp="1"/>
          </p:cNvSpPr>
          <p:nvPr>
            <p:ph type="pic" sz="quarter" idx="13"/>
          </p:nvPr>
        </p:nvSpPr>
        <p:spPr>
          <a:xfrm>
            <a:off x="3967164" y="1233488"/>
            <a:ext cx="4257675" cy="5148262"/>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7" name="Slide Number Placeholder 6">
            <a:extLst>
              <a:ext uri="{FF2B5EF4-FFF2-40B4-BE49-F238E27FC236}">
                <a16:creationId xmlns:a16="http://schemas.microsoft.com/office/drawing/2014/main" id="{7AEF3079-B8D3-61DC-2971-E681F3F22A19}"/>
              </a:ext>
            </a:extLst>
          </p:cNvPr>
          <p:cNvSpPr>
            <a:spLocks noGrp="1"/>
          </p:cNvSpPr>
          <p:nvPr>
            <p:ph type="sldNum" sz="quarter" idx="14"/>
          </p:nvPr>
        </p:nvSpPr>
        <p:spPr/>
        <p:txBody>
          <a:bodyPr/>
          <a:lstStyle>
            <a:lvl1pPr>
              <a:defRPr/>
            </a:lvl1pPr>
          </a:lstStyle>
          <a:p>
            <a:pPr>
              <a:defRPr/>
            </a:pPr>
            <a:fld id="{676358A6-EA26-4E5F-A9B6-A7BCA8C98FED}" type="slidenum">
              <a:rPr lang="en-US"/>
              <a:pPr>
                <a:defRPr/>
              </a:pPr>
              <a:t>‹#›</a:t>
            </a:fld>
            <a:endParaRPr lang="en-US" dirty="0"/>
          </a:p>
        </p:txBody>
      </p:sp>
    </p:spTree>
    <p:extLst>
      <p:ext uri="{BB962C8B-B14F-4D97-AF65-F5344CB8AC3E}">
        <p14:creationId xmlns:p14="http://schemas.microsoft.com/office/powerpoint/2010/main" val="112312476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4967AC-AB84-8E0E-BFCE-740AB5EACB1C}"/>
              </a:ext>
            </a:extLst>
          </p:cNvPr>
          <p:cNvSpPr/>
          <p:nvPr userDrawn="1"/>
        </p:nvSpPr>
        <p:spPr>
          <a:xfrm>
            <a:off x="6201834" y="1233489"/>
            <a:ext cx="5619751" cy="27336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80AA7F62-3907-E211-D1DB-8AF02A66891D}"/>
              </a:ext>
            </a:extLst>
          </p:cNvPr>
          <p:cNvSpPr/>
          <p:nvPr userDrawn="1"/>
        </p:nvSpPr>
        <p:spPr>
          <a:xfrm>
            <a:off x="372534" y="3643314"/>
            <a:ext cx="5757333"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half" idx="2"/>
          </p:nvPr>
        </p:nvSpPr>
        <p:spPr>
          <a:xfrm>
            <a:off x="6383056" y="1357414"/>
            <a:ext cx="5255193" cy="240486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6"/>
          <p:cNvSpPr>
            <a:spLocks noGrp="1"/>
          </p:cNvSpPr>
          <p:nvPr>
            <p:ph type="pic" sz="quarter" idx="13"/>
          </p:nvPr>
        </p:nvSpPr>
        <p:spPr>
          <a:xfrm>
            <a:off x="371477" y="1233488"/>
            <a:ext cx="5757863" cy="24156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11" name="Picture Placeholder 6"/>
          <p:cNvSpPr>
            <a:spLocks noGrp="1"/>
          </p:cNvSpPr>
          <p:nvPr>
            <p:ph type="pic" sz="quarter" idx="14"/>
          </p:nvPr>
        </p:nvSpPr>
        <p:spPr>
          <a:xfrm>
            <a:off x="6200775" y="3967165"/>
            <a:ext cx="5619751" cy="2414587"/>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3" name="Content Placeholder 2"/>
          <p:cNvSpPr>
            <a:spLocks noGrp="1"/>
          </p:cNvSpPr>
          <p:nvPr>
            <p:ph sz="half" idx="1"/>
          </p:nvPr>
        </p:nvSpPr>
        <p:spPr>
          <a:xfrm>
            <a:off x="622407" y="3848474"/>
            <a:ext cx="5256000" cy="24048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B4D277A2-9A2F-9364-EE2A-B8F382D825E6}"/>
              </a:ext>
            </a:extLst>
          </p:cNvPr>
          <p:cNvSpPr>
            <a:spLocks noGrp="1"/>
          </p:cNvSpPr>
          <p:nvPr>
            <p:ph type="sldNum" sz="quarter" idx="15"/>
          </p:nvPr>
        </p:nvSpPr>
        <p:spPr/>
        <p:txBody>
          <a:bodyPr/>
          <a:lstStyle>
            <a:lvl1pPr>
              <a:defRPr/>
            </a:lvl1pPr>
          </a:lstStyle>
          <a:p>
            <a:pPr>
              <a:defRPr/>
            </a:pPr>
            <a:fld id="{191568E8-81CA-4436-95A8-F0EE70E08ACE}" type="slidenum">
              <a:rPr lang="en-US"/>
              <a:pPr>
                <a:defRPr/>
              </a:pPr>
              <a:t>‹#›</a:t>
            </a:fld>
            <a:endParaRPr lang="en-US" dirty="0"/>
          </a:p>
        </p:txBody>
      </p:sp>
    </p:spTree>
    <p:extLst>
      <p:ext uri="{BB962C8B-B14F-4D97-AF65-F5344CB8AC3E}">
        <p14:creationId xmlns:p14="http://schemas.microsoft.com/office/powerpoint/2010/main" val="664951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051EBC-EE07-8DD0-D93D-F3975F4C5486}"/>
              </a:ext>
            </a:extLst>
          </p:cNvPr>
          <p:cNvSpPr/>
          <p:nvPr userDrawn="1"/>
        </p:nvSpPr>
        <p:spPr>
          <a:xfrm>
            <a:off x="370417" y="3643314"/>
            <a:ext cx="11521016" cy="2733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6" name="Straight Connector 5">
            <a:extLst>
              <a:ext uri="{FF2B5EF4-FFF2-40B4-BE49-F238E27FC236}">
                <a16:creationId xmlns:a16="http://schemas.microsoft.com/office/drawing/2014/main" id="{8FE6DE62-F247-CEEC-BD67-2B96046045C3}"/>
              </a:ext>
            </a:extLst>
          </p:cNvPr>
          <p:cNvCxnSpPr/>
          <p:nvPr userDrawn="1"/>
        </p:nvCxnSpPr>
        <p:spPr>
          <a:xfrm>
            <a:off x="6131984" y="3775075"/>
            <a:ext cx="0" cy="24717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8" name="Picture Placeholder 6"/>
          <p:cNvSpPr>
            <a:spLocks noGrp="1"/>
          </p:cNvSpPr>
          <p:nvPr>
            <p:ph type="pic" sz="quarter" idx="13"/>
          </p:nvPr>
        </p:nvSpPr>
        <p:spPr>
          <a:xfrm>
            <a:off x="371475" y="1233490"/>
            <a:ext cx="11520488" cy="2381361"/>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4" name="Content Placeholder 3"/>
          <p:cNvSpPr>
            <a:spLocks noGrp="1"/>
          </p:cNvSpPr>
          <p:nvPr>
            <p:ph sz="half" idx="2"/>
          </p:nvPr>
        </p:nvSpPr>
        <p:spPr>
          <a:xfrm>
            <a:off x="6383056" y="3808206"/>
            <a:ext cx="5255193" cy="240486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sz="half" idx="1"/>
          </p:nvPr>
        </p:nvSpPr>
        <p:spPr>
          <a:xfrm>
            <a:off x="622407" y="3808236"/>
            <a:ext cx="5256000" cy="24048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28E897A6-C2AC-C52B-762A-03205C72D316}"/>
              </a:ext>
            </a:extLst>
          </p:cNvPr>
          <p:cNvSpPr>
            <a:spLocks noGrp="1"/>
          </p:cNvSpPr>
          <p:nvPr>
            <p:ph type="sldNum" sz="quarter" idx="14"/>
          </p:nvPr>
        </p:nvSpPr>
        <p:spPr/>
        <p:txBody>
          <a:bodyPr/>
          <a:lstStyle>
            <a:lvl1pPr>
              <a:defRPr/>
            </a:lvl1pPr>
          </a:lstStyle>
          <a:p>
            <a:pPr>
              <a:defRPr/>
            </a:pPr>
            <a:fld id="{51CDDE20-B01A-47DE-AA1B-890BF9EAD068}" type="slidenum">
              <a:rPr lang="en-US"/>
              <a:pPr>
                <a:defRPr/>
              </a:pPr>
              <a:t>‹#›</a:t>
            </a:fld>
            <a:endParaRPr lang="en-US" dirty="0"/>
          </a:p>
        </p:txBody>
      </p:sp>
    </p:spTree>
    <p:extLst>
      <p:ext uri="{BB962C8B-B14F-4D97-AF65-F5344CB8AC3E}">
        <p14:creationId xmlns:p14="http://schemas.microsoft.com/office/powerpoint/2010/main" val="42471548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FC257E-82F5-02A5-39B1-F71B0682DE85}"/>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72D809B7-7DE1-2C5E-6FCE-152DD1587D81}"/>
              </a:ext>
            </a:extLst>
          </p:cNvPr>
          <p:cNvSpPr/>
          <p:nvPr userDrawn="1"/>
        </p:nvSpPr>
        <p:spPr>
          <a:xfrm>
            <a:off x="7162801" y="3052763"/>
            <a:ext cx="1369484" cy="1130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05F86D78-2C7F-60E3-6924-BA49599A5B59}"/>
              </a:ext>
            </a:extLst>
          </p:cNvPr>
          <p:cNvSpPr/>
          <p:nvPr userDrawn="1"/>
        </p:nvSpPr>
        <p:spPr>
          <a:xfrm>
            <a:off x="6210301" y="2027238"/>
            <a:ext cx="1073151" cy="919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8" name="Rectangle 7">
            <a:extLst>
              <a:ext uri="{FF2B5EF4-FFF2-40B4-BE49-F238E27FC236}">
                <a16:creationId xmlns:a16="http://schemas.microsoft.com/office/drawing/2014/main" id="{4163A3D3-8E5D-8505-7858-75005C838038}"/>
              </a:ext>
            </a:extLst>
          </p:cNvPr>
          <p:cNvSpPr/>
          <p:nvPr userDrawn="1"/>
        </p:nvSpPr>
        <p:spPr>
          <a:xfrm>
            <a:off x="8661401" y="4056064"/>
            <a:ext cx="1073151" cy="917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cxnSp>
        <p:nvCxnSpPr>
          <p:cNvPr id="9" name="Straight Connector 8">
            <a:extLst>
              <a:ext uri="{FF2B5EF4-FFF2-40B4-BE49-F238E27FC236}">
                <a16:creationId xmlns:a16="http://schemas.microsoft.com/office/drawing/2014/main" id="{4BCEC86B-3130-8832-A46F-9C6791BB8071}"/>
              </a:ext>
            </a:extLst>
          </p:cNvPr>
          <p:cNvCxnSpPr>
            <a:cxnSpLocks/>
          </p:cNvCxnSpPr>
          <p:nvPr userDrawn="1"/>
        </p:nvCxnSpPr>
        <p:spPr>
          <a:xfrm>
            <a:off x="3452284" y="3106739"/>
            <a:ext cx="0" cy="309403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0FC790C-6DFE-C582-19DB-3DF1F85BF2F5}"/>
              </a:ext>
            </a:extLst>
          </p:cNvPr>
          <p:cNvSpPr/>
          <p:nvPr userDrawn="1"/>
        </p:nvSpPr>
        <p:spPr>
          <a:xfrm>
            <a:off x="1" y="1406526"/>
            <a:ext cx="300567" cy="1465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2" name="Title 1"/>
          <p:cNvSpPr>
            <a:spLocks noGrp="1"/>
          </p:cNvSpPr>
          <p:nvPr>
            <p:ph type="title"/>
          </p:nvPr>
        </p:nvSpPr>
        <p:spPr>
          <a:xfrm>
            <a:off x="371477" y="1334424"/>
            <a:ext cx="4448175" cy="1520824"/>
          </a:xfrm>
        </p:spPr>
        <p:txBody>
          <a:bodyPr anchor="b">
            <a:noAutofit/>
          </a:bodyPr>
          <a:lstStyle>
            <a:lvl1pPr>
              <a:defRPr sz="2700"/>
            </a:lvl1pPr>
          </a:lstStyle>
          <a:p>
            <a:r>
              <a:rPr lang="en-US" noProof="0"/>
              <a:t>Click to edit Master title style</a:t>
            </a:r>
          </a:p>
        </p:txBody>
      </p:sp>
      <p:sp>
        <p:nvSpPr>
          <p:cNvPr id="4" name="Content Placeholder 3"/>
          <p:cNvSpPr>
            <a:spLocks noGrp="1"/>
          </p:cNvSpPr>
          <p:nvPr>
            <p:ph sz="half" idx="2"/>
          </p:nvPr>
        </p:nvSpPr>
        <p:spPr>
          <a:xfrm>
            <a:off x="3609565" y="3118777"/>
            <a:ext cx="2927311" cy="3081999"/>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ontent Placeholder 2"/>
          <p:cNvSpPr>
            <a:spLocks noGrp="1"/>
          </p:cNvSpPr>
          <p:nvPr>
            <p:ph sz="half" idx="1"/>
          </p:nvPr>
        </p:nvSpPr>
        <p:spPr>
          <a:xfrm>
            <a:off x="371475" y="3118776"/>
            <a:ext cx="2926800" cy="3081922"/>
          </a:xfrm>
        </p:spPr>
        <p:txBody>
          <a:bodyPr/>
          <a:lstStyle>
            <a:lvl1pPr>
              <a:defRPr sz="1350">
                <a:solidFill>
                  <a:schemeClr val="tx1"/>
                </a:solidFill>
              </a:defRPr>
            </a:lvl1pPr>
            <a:lvl2pPr>
              <a:defRPr sz="1200">
                <a:solidFill>
                  <a:schemeClr val="tx1"/>
                </a:solidFill>
              </a:defRPr>
            </a:lvl2pPr>
            <a:lvl3pPr>
              <a:defRPr sz="1050">
                <a:solidFill>
                  <a:schemeClr val="tx1"/>
                </a:solidFill>
              </a:defRPr>
            </a:lvl3pPr>
            <a:lvl4pPr>
              <a:defRPr sz="900">
                <a:solidFill>
                  <a:schemeClr val="tx1"/>
                </a:solidFill>
              </a:defRPr>
            </a:lvl4pPr>
            <a:lvl5pPr>
              <a:defRPr sz="9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Picture Placeholder 24"/>
          <p:cNvSpPr>
            <a:spLocks noGrp="1"/>
          </p:cNvSpPr>
          <p:nvPr>
            <p:ph type="pic" sz="quarter" idx="15"/>
          </p:nvPr>
        </p:nvSpPr>
        <p:spPr>
          <a:xfrm>
            <a:off x="4908417" y="-4277"/>
            <a:ext cx="7283585" cy="6204974"/>
          </a:xfrm>
          <a:custGeom>
            <a:avLst/>
            <a:gdLst>
              <a:gd name="connsiteX0" fmla="*/ 4914900 w 7283585"/>
              <a:gd name="connsiteY0" fmla="*/ 4064000 h 6204974"/>
              <a:gd name="connsiteX1" fmla="*/ 7283585 w 7283585"/>
              <a:gd name="connsiteY1" fmla="*/ 4064000 h 6204974"/>
              <a:gd name="connsiteX2" fmla="*/ 7283585 w 7283585"/>
              <a:gd name="connsiteY2" fmla="*/ 6204974 h 6204974"/>
              <a:gd name="connsiteX3" fmla="*/ 4914900 w 7283585"/>
              <a:gd name="connsiteY3" fmla="*/ 6204974 h 6204974"/>
              <a:gd name="connsiteX4" fmla="*/ 4914900 w 7283585"/>
              <a:gd name="connsiteY4" fmla="*/ 2032000 h 6204974"/>
              <a:gd name="connsiteX5" fmla="*/ 7283585 w 7283585"/>
              <a:gd name="connsiteY5" fmla="*/ 2032000 h 6204974"/>
              <a:gd name="connsiteX6" fmla="*/ 7283585 w 7283585"/>
              <a:gd name="connsiteY6" fmla="*/ 3946525 h 6204974"/>
              <a:gd name="connsiteX7" fmla="*/ 4914900 w 7283585"/>
              <a:gd name="connsiteY7" fmla="*/ 3946525 h 6204974"/>
              <a:gd name="connsiteX8" fmla="*/ 2457450 w 7283585"/>
              <a:gd name="connsiteY8" fmla="*/ 2032000 h 6204974"/>
              <a:gd name="connsiteX9" fmla="*/ 4826135 w 7283585"/>
              <a:gd name="connsiteY9" fmla="*/ 2032000 h 6204974"/>
              <a:gd name="connsiteX10" fmla="*/ 4826135 w 7283585"/>
              <a:gd name="connsiteY10" fmla="*/ 3946525 h 6204974"/>
              <a:gd name="connsiteX11" fmla="*/ 2457450 w 7283585"/>
              <a:gd name="connsiteY11" fmla="*/ 3946525 h 6204974"/>
              <a:gd name="connsiteX12" fmla="*/ 0 w 7283585"/>
              <a:gd name="connsiteY12" fmla="*/ 8552 h 6204974"/>
              <a:gd name="connsiteX13" fmla="*/ 2368685 w 7283585"/>
              <a:gd name="connsiteY13" fmla="*/ 8552 h 6204974"/>
              <a:gd name="connsiteX14" fmla="*/ 2368685 w 7283585"/>
              <a:gd name="connsiteY14" fmla="*/ 1923077 h 6204974"/>
              <a:gd name="connsiteX15" fmla="*/ 0 w 7283585"/>
              <a:gd name="connsiteY15" fmla="*/ 1923077 h 6204974"/>
              <a:gd name="connsiteX16" fmla="*/ 2457450 w 7283585"/>
              <a:gd name="connsiteY16" fmla="*/ 4276 h 6204974"/>
              <a:gd name="connsiteX17" fmla="*/ 4826135 w 7283585"/>
              <a:gd name="connsiteY17" fmla="*/ 4276 h 6204974"/>
              <a:gd name="connsiteX18" fmla="*/ 4826135 w 7283585"/>
              <a:gd name="connsiteY18" fmla="*/ 1918801 h 6204974"/>
              <a:gd name="connsiteX19" fmla="*/ 2457450 w 7283585"/>
              <a:gd name="connsiteY19" fmla="*/ 1918801 h 6204974"/>
              <a:gd name="connsiteX20" fmla="*/ 4914900 w 7283585"/>
              <a:gd name="connsiteY20" fmla="*/ 0 h 6204974"/>
              <a:gd name="connsiteX21" fmla="*/ 7283585 w 7283585"/>
              <a:gd name="connsiteY21" fmla="*/ 0 h 6204974"/>
              <a:gd name="connsiteX22" fmla="*/ 7283585 w 7283585"/>
              <a:gd name="connsiteY22" fmla="*/ 1914525 h 6204974"/>
              <a:gd name="connsiteX23" fmla="*/ 4914900 w 7283585"/>
              <a:gd name="connsiteY23" fmla="*/ 1914525 h 62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83585" h="6204974">
                <a:moveTo>
                  <a:pt x="4914900" y="4064000"/>
                </a:moveTo>
                <a:lnTo>
                  <a:pt x="7283585" y="4064000"/>
                </a:lnTo>
                <a:lnTo>
                  <a:pt x="7283585" y="6204974"/>
                </a:lnTo>
                <a:lnTo>
                  <a:pt x="4914900" y="6204974"/>
                </a:lnTo>
                <a:close/>
                <a:moveTo>
                  <a:pt x="4914900" y="2032000"/>
                </a:moveTo>
                <a:lnTo>
                  <a:pt x="7283585" y="2032000"/>
                </a:lnTo>
                <a:lnTo>
                  <a:pt x="7283585" y="3946525"/>
                </a:lnTo>
                <a:lnTo>
                  <a:pt x="4914900" y="3946525"/>
                </a:lnTo>
                <a:close/>
                <a:moveTo>
                  <a:pt x="2457450" y="2032000"/>
                </a:moveTo>
                <a:lnTo>
                  <a:pt x="4826135" y="2032000"/>
                </a:lnTo>
                <a:lnTo>
                  <a:pt x="4826135" y="3946525"/>
                </a:lnTo>
                <a:lnTo>
                  <a:pt x="2457450" y="3946525"/>
                </a:lnTo>
                <a:close/>
                <a:moveTo>
                  <a:pt x="0" y="8552"/>
                </a:moveTo>
                <a:lnTo>
                  <a:pt x="2368685" y="8552"/>
                </a:lnTo>
                <a:lnTo>
                  <a:pt x="2368685" y="1923077"/>
                </a:lnTo>
                <a:lnTo>
                  <a:pt x="0" y="1923077"/>
                </a:lnTo>
                <a:close/>
                <a:moveTo>
                  <a:pt x="2457450" y="4276"/>
                </a:moveTo>
                <a:lnTo>
                  <a:pt x="4826135" y="4276"/>
                </a:lnTo>
                <a:lnTo>
                  <a:pt x="4826135" y="1918801"/>
                </a:lnTo>
                <a:lnTo>
                  <a:pt x="2457450" y="1918801"/>
                </a:lnTo>
                <a:close/>
                <a:moveTo>
                  <a:pt x="4914900" y="0"/>
                </a:moveTo>
                <a:lnTo>
                  <a:pt x="7283585" y="0"/>
                </a:lnTo>
                <a:lnTo>
                  <a:pt x="7283585" y="1914525"/>
                </a:lnTo>
                <a:lnTo>
                  <a:pt x="4914900" y="1914525"/>
                </a:lnTo>
                <a:close/>
              </a:path>
            </a:pathLst>
          </a:custGeom>
          <a:solidFill>
            <a:schemeClr val="bg1">
              <a:lumMod val="95000"/>
            </a:schemeClr>
          </a:solidFill>
        </p:spPr>
        <p:txBody>
          <a:bodyPr rtlCol="0">
            <a:noAutofit/>
          </a:bodyPr>
          <a:lstStyle>
            <a:lvl1pPr>
              <a:defRPr lang="en-US" sz="1350"/>
            </a:lvl1pPr>
          </a:lstStyle>
          <a:p>
            <a:pPr lvl="0"/>
            <a:r>
              <a:rPr lang="en-US" noProof="0"/>
              <a:t>Click icon to add picture</a:t>
            </a:r>
            <a:endParaRPr lang="en-US" noProof="0" dirty="0"/>
          </a:p>
        </p:txBody>
      </p:sp>
      <p:sp>
        <p:nvSpPr>
          <p:cNvPr id="11" name="Slide Number Placeholder 6">
            <a:extLst>
              <a:ext uri="{FF2B5EF4-FFF2-40B4-BE49-F238E27FC236}">
                <a16:creationId xmlns:a16="http://schemas.microsoft.com/office/drawing/2014/main" id="{BE72825B-7C5C-ED5B-8999-FA6D2336CE89}"/>
              </a:ext>
            </a:extLst>
          </p:cNvPr>
          <p:cNvSpPr>
            <a:spLocks noGrp="1"/>
          </p:cNvSpPr>
          <p:nvPr>
            <p:ph type="sldNum" sz="quarter" idx="16"/>
          </p:nvPr>
        </p:nvSpPr>
        <p:spPr/>
        <p:txBody>
          <a:bodyPr/>
          <a:lstStyle>
            <a:lvl1pPr>
              <a:defRPr/>
            </a:lvl1pPr>
          </a:lstStyle>
          <a:p>
            <a:pPr>
              <a:defRPr/>
            </a:pPr>
            <a:fld id="{A259761D-F03A-4436-BDCE-BD4205EF25B6}" type="slidenum">
              <a:rPr lang="en-US"/>
              <a:pPr>
                <a:defRPr/>
              </a:pPr>
              <a:t>‹#›</a:t>
            </a:fld>
            <a:endParaRPr lang="en-US" dirty="0"/>
          </a:p>
        </p:txBody>
      </p:sp>
    </p:spTree>
    <p:extLst>
      <p:ext uri="{BB962C8B-B14F-4D97-AF65-F5344CB8AC3E}">
        <p14:creationId xmlns:p14="http://schemas.microsoft.com/office/powerpoint/2010/main" val="293925455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FE5FFC-34B3-5F7D-3FF4-0702BA54E082}"/>
              </a:ext>
            </a:extLst>
          </p:cNvPr>
          <p:cNvSpPr/>
          <p:nvPr userDrawn="1"/>
        </p:nvSpPr>
        <p:spPr>
          <a:xfrm>
            <a:off x="0" y="0"/>
            <a:ext cx="121920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Rectangle 5">
            <a:extLst>
              <a:ext uri="{FF2B5EF4-FFF2-40B4-BE49-F238E27FC236}">
                <a16:creationId xmlns:a16="http://schemas.microsoft.com/office/drawing/2014/main" id="{C8203528-D589-3011-AD99-C854A9E4877B}"/>
              </a:ext>
            </a:extLst>
          </p:cNvPr>
          <p:cNvSpPr/>
          <p:nvPr userDrawn="1"/>
        </p:nvSpPr>
        <p:spPr>
          <a:xfrm>
            <a:off x="1579033" y="2300289"/>
            <a:ext cx="4419600" cy="3081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7" name="Rectangle 6">
            <a:extLst>
              <a:ext uri="{FF2B5EF4-FFF2-40B4-BE49-F238E27FC236}">
                <a16:creationId xmlns:a16="http://schemas.microsoft.com/office/drawing/2014/main" id="{2BDB5F3D-C114-0D65-2575-B4D079F1BF83}"/>
              </a:ext>
            </a:extLst>
          </p:cNvPr>
          <p:cNvSpPr/>
          <p:nvPr userDrawn="1"/>
        </p:nvSpPr>
        <p:spPr>
          <a:xfrm>
            <a:off x="6184900" y="2300289"/>
            <a:ext cx="4419600" cy="3081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3" name="Picture Placeholder 6"/>
          <p:cNvSpPr>
            <a:spLocks noGrp="1"/>
          </p:cNvSpPr>
          <p:nvPr>
            <p:ph type="pic" sz="quarter" idx="13"/>
          </p:nvPr>
        </p:nvSpPr>
        <p:spPr>
          <a:xfrm>
            <a:off x="371475" y="260350"/>
            <a:ext cx="11520488" cy="6121400"/>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
        <p:nvSpPr>
          <p:cNvPr id="2" name="Title 1"/>
          <p:cNvSpPr>
            <a:spLocks noGrp="1"/>
          </p:cNvSpPr>
          <p:nvPr>
            <p:ph type="title"/>
          </p:nvPr>
        </p:nvSpPr>
        <p:spPr>
          <a:xfrm>
            <a:off x="1587505" y="1233488"/>
            <a:ext cx="9016993" cy="761076"/>
          </a:xfrm>
        </p:spPr>
        <p:txBody>
          <a:bodyPr>
            <a:noAutofit/>
          </a:bodyPr>
          <a:lstStyle>
            <a:lvl1pPr algn="ctr">
              <a:defRPr sz="2700"/>
            </a:lvl1pPr>
          </a:lstStyle>
          <a:p>
            <a:r>
              <a:rPr lang="en-US"/>
              <a:t>Click to edit Master title style</a:t>
            </a:r>
            <a:endParaRPr lang="en-US" dirty="0"/>
          </a:p>
        </p:txBody>
      </p:sp>
      <p:sp>
        <p:nvSpPr>
          <p:cNvPr id="4" name="Content Placeholder 3"/>
          <p:cNvSpPr>
            <a:spLocks noGrp="1"/>
          </p:cNvSpPr>
          <p:nvPr>
            <p:ph sz="half" idx="2"/>
          </p:nvPr>
        </p:nvSpPr>
        <p:spPr>
          <a:xfrm>
            <a:off x="6328091" y="2424864"/>
            <a:ext cx="4132800" cy="2833200"/>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sz="half" idx="1"/>
          </p:nvPr>
        </p:nvSpPr>
        <p:spPr>
          <a:xfrm>
            <a:off x="1722820" y="2424866"/>
            <a:ext cx="4131851" cy="2832101"/>
          </a:xfrm>
        </p:spPr>
        <p:txBody>
          <a:bodyPr/>
          <a:lstStyle>
            <a:lvl1pPr>
              <a:defRPr sz="135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6">
            <a:extLst>
              <a:ext uri="{FF2B5EF4-FFF2-40B4-BE49-F238E27FC236}">
                <a16:creationId xmlns:a16="http://schemas.microsoft.com/office/drawing/2014/main" id="{1A003071-D524-53AA-F949-4CDC6A1A1784}"/>
              </a:ext>
            </a:extLst>
          </p:cNvPr>
          <p:cNvSpPr>
            <a:spLocks noGrp="1"/>
          </p:cNvSpPr>
          <p:nvPr>
            <p:ph type="sldNum" sz="quarter" idx="14"/>
          </p:nvPr>
        </p:nvSpPr>
        <p:spPr/>
        <p:txBody>
          <a:bodyPr/>
          <a:lstStyle>
            <a:lvl1pPr>
              <a:defRPr/>
            </a:lvl1pPr>
          </a:lstStyle>
          <a:p>
            <a:pPr>
              <a:defRPr/>
            </a:pPr>
            <a:fld id="{C240FC2E-ABA9-4C90-8AE0-FA97B977A3AB}" type="slidenum">
              <a:rPr lang="en-US"/>
              <a:pPr>
                <a:defRPr/>
              </a:pPr>
              <a:t>‹#›</a:t>
            </a:fld>
            <a:endParaRPr lang="en-US" dirty="0"/>
          </a:p>
        </p:txBody>
      </p:sp>
    </p:spTree>
    <p:extLst>
      <p:ext uri="{BB962C8B-B14F-4D97-AF65-F5344CB8AC3E}">
        <p14:creationId xmlns:p14="http://schemas.microsoft.com/office/powerpoint/2010/main" val="153418783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4ABEE2-5475-36B5-5774-F2B862084B9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3" name="Rectangle 2">
            <a:extLst>
              <a:ext uri="{FF2B5EF4-FFF2-40B4-BE49-F238E27FC236}">
                <a16:creationId xmlns:a16="http://schemas.microsoft.com/office/drawing/2014/main" id="{A932D322-337F-EEAD-8E3E-8EA45A1CD2DA}"/>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Picture Placeholder 6"/>
          <p:cNvSpPr>
            <a:spLocks noGrp="1"/>
          </p:cNvSpPr>
          <p:nvPr>
            <p:ph type="pic" sz="quarter" idx="13"/>
          </p:nvPr>
        </p:nvSpPr>
        <p:spPr>
          <a:xfrm>
            <a:off x="335756" y="260350"/>
            <a:ext cx="11520488" cy="6300788"/>
          </a:xfrm>
          <a:solidFill>
            <a:schemeClr val="bg1">
              <a:lumMod val="95000"/>
            </a:schemeClr>
          </a:solidFill>
        </p:spPr>
        <p:txBody>
          <a:bodyPr rtlCol="0">
            <a:normAutofit/>
          </a:bodyPr>
          <a:lstStyle>
            <a:lvl1pPr>
              <a:defRPr lang="en-US" sz="1350"/>
            </a:lvl1pPr>
          </a:lstStyle>
          <a:p>
            <a:pPr lvl="0"/>
            <a:r>
              <a:rPr lang="en-US" noProof="0"/>
              <a:t>Click icon to add picture</a:t>
            </a:r>
            <a:endParaRPr lang="en-US" noProof="0" dirty="0"/>
          </a:p>
        </p:txBody>
      </p:sp>
    </p:spTree>
    <p:extLst>
      <p:ext uri="{BB962C8B-B14F-4D97-AF65-F5344CB8AC3E}">
        <p14:creationId xmlns:p14="http://schemas.microsoft.com/office/powerpoint/2010/main" val="3417078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theme" Target="../theme/theme2.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9.xml"/><Relationship Id="rId18" Type="http://schemas.openxmlformats.org/officeDocument/2006/relationships/slideLayout" Target="../slideLayouts/slideLayout94.xml"/><Relationship Id="rId26" Type="http://schemas.openxmlformats.org/officeDocument/2006/relationships/slideLayout" Target="../slideLayouts/slideLayout102.xml"/><Relationship Id="rId39" Type="http://schemas.openxmlformats.org/officeDocument/2006/relationships/slideLayout" Target="../slideLayouts/slideLayout115.xml"/><Relationship Id="rId21" Type="http://schemas.openxmlformats.org/officeDocument/2006/relationships/slideLayout" Target="../slideLayouts/slideLayout97.xml"/><Relationship Id="rId34" Type="http://schemas.openxmlformats.org/officeDocument/2006/relationships/slideLayout" Target="../slideLayouts/slideLayout110.xml"/><Relationship Id="rId42" Type="http://schemas.openxmlformats.org/officeDocument/2006/relationships/slideLayout" Target="../slideLayouts/slideLayout118.xml"/><Relationship Id="rId47" Type="http://schemas.openxmlformats.org/officeDocument/2006/relationships/slideLayout" Target="../slideLayouts/slideLayout123.xml"/><Relationship Id="rId50" Type="http://schemas.openxmlformats.org/officeDocument/2006/relationships/slideLayout" Target="../slideLayouts/slideLayout126.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9" Type="http://schemas.openxmlformats.org/officeDocument/2006/relationships/slideLayout" Target="../slideLayouts/slideLayout105.xml"/><Relationship Id="rId11" Type="http://schemas.openxmlformats.org/officeDocument/2006/relationships/slideLayout" Target="../slideLayouts/slideLayout87.xml"/><Relationship Id="rId24" Type="http://schemas.openxmlformats.org/officeDocument/2006/relationships/slideLayout" Target="../slideLayouts/slideLayout100.xml"/><Relationship Id="rId32" Type="http://schemas.openxmlformats.org/officeDocument/2006/relationships/slideLayout" Target="../slideLayouts/slideLayout108.xml"/><Relationship Id="rId37" Type="http://schemas.openxmlformats.org/officeDocument/2006/relationships/slideLayout" Target="../slideLayouts/slideLayout113.xml"/><Relationship Id="rId40" Type="http://schemas.openxmlformats.org/officeDocument/2006/relationships/slideLayout" Target="../slideLayouts/slideLayout116.xml"/><Relationship Id="rId45" Type="http://schemas.openxmlformats.org/officeDocument/2006/relationships/slideLayout" Target="../slideLayouts/slideLayout121.xml"/><Relationship Id="rId53" Type="http://schemas.openxmlformats.org/officeDocument/2006/relationships/theme" Target="../theme/theme3.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31" Type="http://schemas.openxmlformats.org/officeDocument/2006/relationships/slideLayout" Target="../slideLayouts/slideLayout107.xml"/><Relationship Id="rId44" Type="http://schemas.openxmlformats.org/officeDocument/2006/relationships/slideLayout" Target="../slideLayouts/slideLayout120.xml"/><Relationship Id="rId52" Type="http://schemas.openxmlformats.org/officeDocument/2006/relationships/slideLayout" Target="../slideLayouts/slideLayout128.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 Id="rId27" Type="http://schemas.openxmlformats.org/officeDocument/2006/relationships/slideLayout" Target="../slideLayouts/slideLayout103.xml"/><Relationship Id="rId30" Type="http://schemas.openxmlformats.org/officeDocument/2006/relationships/slideLayout" Target="../slideLayouts/slideLayout106.xml"/><Relationship Id="rId35" Type="http://schemas.openxmlformats.org/officeDocument/2006/relationships/slideLayout" Target="../slideLayouts/slideLayout111.xml"/><Relationship Id="rId43" Type="http://schemas.openxmlformats.org/officeDocument/2006/relationships/slideLayout" Target="../slideLayouts/slideLayout119.xml"/><Relationship Id="rId48" Type="http://schemas.openxmlformats.org/officeDocument/2006/relationships/slideLayout" Target="../slideLayouts/slideLayout124.xml"/><Relationship Id="rId8" Type="http://schemas.openxmlformats.org/officeDocument/2006/relationships/slideLayout" Target="../slideLayouts/slideLayout84.xml"/><Relationship Id="rId51" Type="http://schemas.openxmlformats.org/officeDocument/2006/relationships/slideLayout" Target="../slideLayouts/slideLayout127.xml"/><Relationship Id="rId3" Type="http://schemas.openxmlformats.org/officeDocument/2006/relationships/slideLayout" Target="../slideLayouts/slideLayout79.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slideLayout" Target="../slideLayouts/slideLayout101.xml"/><Relationship Id="rId33" Type="http://schemas.openxmlformats.org/officeDocument/2006/relationships/slideLayout" Target="../slideLayouts/slideLayout109.xml"/><Relationship Id="rId38" Type="http://schemas.openxmlformats.org/officeDocument/2006/relationships/slideLayout" Target="../slideLayouts/slideLayout114.xml"/><Relationship Id="rId46" Type="http://schemas.openxmlformats.org/officeDocument/2006/relationships/slideLayout" Target="../slideLayouts/slideLayout122.xml"/><Relationship Id="rId20" Type="http://schemas.openxmlformats.org/officeDocument/2006/relationships/slideLayout" Target="../slideLayouts/slideLayout96.xml"/><Relationship Id="rId41" Type="http://schemas.openxmlformats.org/officeDocument/2006/relationships/slideLayout" Target="../slideLayouts/slideLayout117.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5" Type="http://schemas.openxmlformats.org/officeDocument/2006/relationships/slideLayout" Target="../slideLayouts/slideLayout91.xml"/><Relationship Id="rId23" Type="http://schemas.openxmlformats.org/officeDocument/2006/relationships/slideLayout" Target="../slideLayouts/slideLayout99.xml"/><Relationship Id="rId28" Type="http://schemas.openxmlformats.org/officeDocument/2006/relationships/slideLayout" Target="../slideLayouts/slideLayout104.xml"/><Relationship Id="rId36" Type="http://schemas.openxmlformats.org/officeDocument/2006/relationships/slideLayout" Target="../slideLayouts/slideLayout112.xml"/><Relationship Id="rId49" Type="http://schemas.openxmlformats.org/officeDocument/2006/relationships/slideLayout" Target="../slideLayouts/slideLayout1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theme" Target="../theme/theme4.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6" Type="http://schemas.openxmlformats.org/officeDocument/2006/relationships/theme" Target="../theme/theme5.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68.xml"/><Relationship Id="rId18" Type="http://schemas.openxmlformats.org/officeDocument/2006/relationships/slideLayout" Target="../slideLayouts/slideLayout173.xml"/><Relationship Id="rId26" Type="http://schemas.openxmlformats.org/officeDocument/2006/relationships/slideLayout" Target="../slideLayouts/slideLayout181.xml"/><Relationship Id="rId39" Type="http://schemas.openxmlformats.org/officeDocument/2006/relationships/slideLayout" Target="../slideLayouts/slideLayout194.xml"/><Relationship Id="rId21" Type="http://schemas.openxmlformats.org/officeDocument/2006/relationships/slideLayout" Target="../slideLayouts/slideLayout176.xml"/><Relationship Id="rId34" Type="http://schemas.openxmlformats.org/officeDocument/2006/relationships/slideLayout" Target="../slideLayouts/slideLayout189.xml"/><Relationship Id="rId42" Type="http://schemas.openxmlformats.org/officeDocument/2006/relationships/slideLayout" Target="../slideLayouts/slideLayout197.xml"/><Relationship Id="rId47" Type="http://schemas.openxmlformats.org/officeDocument/2006/relationships/slideLayout" Target="../slideLayouts/slideLayout202.xml"/><Relationship Id="rId50" Type="http://schemas.openxmlformats.org/officeDocument/2006/relationships/slideLayout" Target="../slideLayouts/slideLayout205.xml"/><Relationship Id="rId55" Type="http://schemas.openxmlformats.org/officeDocument/2006/relationships/slideLayout" Target="../slideLayouts/slideLayout210.xml"/><Relationship Id="rId7" Type="http://schemas.openxmlformats.org/officeDocument/2006/relationships/slideLayout" Target="../slideLayouts/slideLayout162.xml"/><Relationship Id="rId2" Type="http://schemas.openxmlformats.org/officeDocument/2006/relationships/slideLayout" Target="../slideLayouts/slideLayout157.xml"/><Relationship Id="rId16" Type="http://schemas.openxmlformats.org/officeDocument/2006/relationships/slideLayout" Target="../slideLayouts/slideLayout171.xml"/><Relationship Id="rId29" Type="http://schemas.openxmlformats.org/officeDocument/2006/relationships/slideLayout" Target="../slideLayouts/slideLayout184.xml"/><Relationship Id="rId11" Type="http://schemas.openxmlformats.org/officeDocument/2006/relationships/slideLayout" Target="../slideLayouts/slideLayout166.xml"/><Relationship Id="rId24" Type="http://schemas.openxmlformats.org/officeDocument/2006/relationships/slideLayout" Target="../slideLayouts/slideLayout179.xml"/><Relationship Id="rId32" Type="http://schemas.openxmlformats.org/officeDocument/2006/relationships/slideLayout" Target="../slideLayouts/slideLayout187.xml"/><Relationship Id="rId37" Type="http://schemas.openxmlformats.org/officeDocument/2006/relationships/slideLayout" Target="../slideLayouts/slideLayout192.xml"/><Relationship Id="rId40" Type="http://schemas.openxmlformats.org/officeDocument/2006/relationships/slideLayout" Target="../slideLayouts/slideLayout195.xml"/><Relationship Id="rId45" Type="http://schemas.openxmlformats.org/officeDocument/2006/relationships/slideLayout" Target="../slideLayouts/slideLayout200.xml"/><Relationship Id="rId53" Type="http://schemas.openxmlformats.org/officeDocument/2006/relationships/slideLayout" Target="../slideLayouts/slideLayout208.xml"/><Relationship Id="rId58" Type="http://schemas.openxmlformats.org/officeDocument/2006/relationships/slideLayout" Target="../slideLayouts/slideLayout213.xml"/><Relationship Id="rId5" Type="http://schemas.openxmlformats.org/officeDocument/2006/relationships/slideLayout" Target="../slideLayouts/slideLayout160.xml"/><Relationship Id="rId61" Type="http://schemas.microsoft.com/office/2007/relationships/hdphoto" Target="../media/hdphoto1.wdp"/><Relationship Id="rId19" Type="http://schemas.openxmlformats.org/officeDocument/2006/relationships/slideLayout" Target="../slideLayouts/slideLayout174.xml"/><Relationship Id="rId14" Type="http://schemas.openxmlformats.org/officeDocument/2006/relationships/slideLayout" Target="../slideLayouts/slideLayout169.xml"/><Relationship Id="rId22" Type="http://schemas.openxmlformats.org/officeDocument/2006/relationships/slideLayout" Target="../slideLayouts/slideLayout177.xml"/><Relationship Id="rId27" Type="http://schemas.openxmlformats.org/officeDocument/2006/relationships/slideLayout" Target="../slideLayouts/slideLayout182.xml"/><Relationship Id="rId30" Type="http://schemas.openxmlformats.org/officeDocument/2006/relationships/slideLayout" Target="../slideLayouts/slideLayout185.xml"/><Relationship Id="rId35" Type="http://schemas.openxmlformats.org/officeDocument/2006/relationships/slideLayout" Target="../slideLayouts/slideLayout190.xml"/><Relationship Id="rId43" Type="http://schemas.openxmlformats.org/officeDocument/2006/relationships/slideLayout" Target="../slideLayouts/slideLayout198.xml"/><Relationship Id="rId48" Type="http://schemas.openxmlformats.org/officeDocument/2006/relationships/slideLayout" Target="../slideLayouts/slideLayout203.xml"/><Relationship Id="rId56" Type="http://schemas.openxmlformats.org/officeDocument/2006/relationships/slideLayout" Target="../slideLayouts/slideLayout211.xml"/><Relationship Id="rId8" Type="http://schemas.openxmlformats.org/officeDocument/2006/relationships/slideLayout" Target="../slideLayouts/slideLayout163.xml"/><Relationship Id="rId51" Type="http://schemas.openxmlformats.org/officeDocument/2006/relationships/slideLayout" Target="../slideLayouts/slideLayout206.xml"/><Relationship Id="rId3" Type="http://schemas.openxmlformats.org/officeDocument/2006/relationships/slideLayout" Target="../slideLayouts/slideLayout158.xml"/><Relationship Id="rId12" Type="http://schemas.openxmlformats.org/officeDocument/2006/relationships/slideLayout" Target="../slideLayouts/slideLayout167.xml"/><Relationship Id="rId17" Type="http://schemas.openxmlformats.org/officeDocument/2006/relationships/slideLayout" Target="../slideLayouts/slideLayout172.xml"/><Relationship Id="rId25" Type="http://schemas.openxmlformats.org/officeDocument/2006/relationships/slideLayout" Target="../slideLayouts/slideLayout180.xml"/><Relationship Id="rId33" Type="http://schemas.openxmlformats.org/officeDocument/2006/relationships/slideLayout" Target="../slideLayouts/slideLayout188.xml"/><Relationship Id="rId38" Type="http://schemas.openxmlformats.org/officeDocument/2006/relationships/slideLayout" Target="../slideLayouts/slideLayout193.xml"/><Relationship Id="rId46" Type="http://schemas.openxmlformats.org/officeDocument/2006/relationships/slideLayout" Target="../slideLayouts/slideLayout201.xml"/><Relationship Id="rId59" Type="http://schemas.openxmlformats.org/officeDocument/2006/relationships/theme" Target="../theme/theme6.xml"/><Relationship Id="rId20" Type="http://schemas.openxmlformats.org/officeDocument/2006/relationships/slideLayout" Target="../slideLayouts/slideLayout175.xml"/><Relationship Id="rId41" Type="http://schemas.openxmlformats.org/officeDocument/2006/relationships/slideLayout" Target="../slideLayouts/slideLayout196.xml"/><Relationship Id="rId54" Type="http://schemas.openxmlformats.org/officeDocument/2006/relationships/slideLayout" Target="../slideLayouts/slideLayout209.xml"/><Relationship Id="rId62" Type="http://schemas.openxmlformats.org/officeDocument/2006/relationships/image" Target="../media/image23.png"/><Relationship Id="rId1" Type="http://schemas.openxmlformats.org/officeDocument/2006/relationships/slideLayout" Target="../slideLayouts/slideLayout156.xml"/><Relationship Id="rId6" Type="http://schemas.openxmlformats.org/officeDocument/2006/relationships/slideLayout" Target="../slideLayouts/slideLayout161.xml"/><Relationship Id="rId15" Type="http://schemas.openxmlformats.org/officeDocument/2006/relationships/slideLayout" Target="../slideLayouts/slideLayout170.xml"/><Relationship Id="rId23" Type="http://schemas.openxmlformats.org/officeDocument/2006/relationships/slideLayout" Target="../slideLayouts/slideLayout178.xml"/><Relationship Id="rId28" Type="http://schemas.openxmlformats.org/officeDocument/2006/relationships/slideLayout" Target="../slideLayouts/slideLayout183.xml"/><Relationship Id="rId36" Type="http://schemas.openxmlformats.org/officeDocument/2006/relationships/slideLayout" Target="../slideLayouts/slideLayout191.xml"/><Relationship Id="rId49" Type="http://schemas.openxmlformats.org/officeDocument/2006/relationships/slideLayout" Target="../slideLayouts/slideLayout204.xml"/><Relationship Id="rId57" Type="http://schemas.openxmlformats.org/officeDocument/2006/relationships/slideLayout" Target="../slideLayouts/slideLayout212.xml"/><Relationship Id="rId10" Type="http://schemas.openxmlformats.org/officeDocument/2006/relationships/slideLayout" Target="../slideLayouts/slideLayout165.xml"/><Relationship Id="rId31" Type="http://schemas.openxmlformats.org/officeDocument/2006/relationships/slideLayout" Target="../slideLayouts/slideLayout186.xml"/><Relationship Id="rId44" Type="http://schemas.openxmlformats.org/officeDocument/2006/relationships/slideLayout" Target="../slideLayouts/slideLayout199.xml"/><Relationship Id="rId52" Type="http://schemas.openxmlformats.org/officeDocument/2006/relationships/slideLayout" Target="../slideLayouts/slideLayout207.xml"/><Relationship Id="rId60" Type="http://schemas.openxmlformats.org/officeDocument/2006/relationships/image" Target="../media/image22.png"/><Relationship Id="rId4" Type="http://schemas.openxmlformats.org/officeDocument/2006/relationships/slideLayout" Target="../slideLayouts/slideLayout159.xml"/><Relationship Id="rId9" Type="http://schemas.openxmlformats.org/officeDocument/2006/relationships/slideLayout" Target="../slideLayouts/slideLayout1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B4CC-1CD5-414E-92CD-721B331F6F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A47427-FA4C-4262-9C2A-A640B569D4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FE89D4-4BDC-4CC9-959B-0D2E0BEB89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cap="all" spc="100" baseline="0">
                <a:solidFill>
                  <a:schemeClr val="bg1">
                    <a:lumMod val="95000"/>
                  </a:schemeClr>
                </a:solidFill>
                <a:latin typeface="Posterama" panose="020B0504020200020000" pitchFamily="34" charset="0"/>
                <a:cs typeface="Posterama" panose="020B0504020200020000" pitchFamily="34" charset="0"/>
              </a:defRPr>
            </a:lvl1pPr>
          </a:lstStyle>
          <a:p>
            <a:r>
              <a:rPr lang="en-US" dirty="0"/>
              <a:t>8/06/20XX</a:t>
            </a:r>
          </a:p>
        </p:txBody>
      </p:sp>
      <p:sp>
        <p:nvSpPr>
          <p:cNvPr id="5" name="Footer Placeholder 4">
            <a:extLst>
              <a:ext uri="{FF2B5EF4-FFF2-40B4-BE49-F238E27FC236}">
                <a16:creationId xmlns:a16="http://schemas.microsoft.com/office/drawing/2014/main" id="{FE1285D2-5742-46C4-A6B1-B07CC6823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cap="all" spc="100" baseline="0">
                <a:solidFill>
                  <a:schemeClr val="bg1">
                    <a:lumMod val="95000"/>
                  </a:schemeClr>
                </a:solidFill>
                <a:latin typeface="Posterama" panose="020B0504020200020000" pitchFamily="34" charset="0"/>
                <a:cs typeface="Posterama" panose="020B0504020200020000" pitchFamily="34" charset="0"/>
              </a:defRPr>
            </a:lvl1pPr>
          </a:lstStyle>
          <a:p>
            <a:r>
              <a:rPr lang="en-US" dirty="0"/>
              <a:t>PITCH DECK</a:t>
            </a:r>
          </a:p>
        </p:txBody>
      </p:sp>
      <p:sp>
        <p:nvSpPr>
          <p:cNvPr id="6" name="Slide Number Placeholder 5">
            <a:extLst>
              <a:ext uri="{FF2B5EF4-FFF2-40B4-BE49-F238E27FC236}">
                <a16:creationId xmlns:a16="http://schemas.microsoft.com/office/drawing/2014/main" id="{03D7CF20-6E1A-4F87-A039-3C59B25DA4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cap="all" spc="100" baseline="0">
                <a:solidFill>
                  <a:schemeClr val="bg1">
                    <a:lumMod val="95000"/>
                  </a:schemeClr>
                </a:solidFill>
                <a:latin typeface="Posterama" panose="020B0504020200020000" pitchFamily="34" charset="0"/>
                <a:cs typeface="Posterama" panose="020B0504020200020000" pitchFamily="34" charset="0"/>
              </a:defRPr>
            </a:lvl1pPr>
          </a:lstStyle>
          <a:p>
            <a:fld id="{A402E4C0-AD5E-4E8C-9F21-7CCE474BDCEB}" type="slidenum">
              <a:rPr lang="en-US" smtClean="0"/>
              <a:pPr/>
              <a:t>‹#›</a:t>
            </a:fld>
            <a:endParaRPr lang="en-US" dirty="0"/>
          </a:p>
        </p:txBody>
      </p:sp>
    </p:spTree>
    <p:extLst>
      <p:ext uri="{BB962C8B-B14F-4D97-AF65-F5344CB8AC3E}">
        <p14:creationId xmlns:p14="http://schemas.microsoft.com/office/powerpoint/2010/main" val="3634822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Lst>
  <p:hf hdr="0"/>
  <p:txStyles>
    <p:titleStyle>
      <a:lvl1pPr algn="l" defTabSz="914400" rtl="0" eaLnBrk="1" latinLnBrk="0" hangingPunct="1">
        <a:lnSpc>
          <a:spcPct val="80000"/>
        </a:lnSpc>
        <a:spcBef>
          <a:spcPct val="0"/>
        </a:spcBef>
        <a:buNone/>
        <a:defRPr sz="4400" kern="1200" cap="all" spc="400" baseline="0">
          <a:ln w="19050">
            <a:solidFill>
              <a:schemeClr val="accent2"/>
            </a:solidFill>
          </a:ln>
          <a:no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060ACE-E228-45FD-83E3-FF4D1CCF705F}"/>
              </a:ext>
            </a:extLst>
          </p:cNvPr>
          <p:cNvSpPr>
            <a:spLocks noGrp="1"/>
          </p:cNvSpPr>
          <p:nvPr>
            <p:ph type="title"/>
          </p:nvPr>
        </p:nvSpPr>
        <p:spPr>
          <a:xfrm>
            <a:off x="371475" y="260351"/>
            <a:ext cx="11520487" cy="75882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88AF9FF-2A4E-41E6-956B-69BC625CC9A4}"/>
              </a:ext>
            </a:extLst>
          </p:cNvPr>
          <p:cNvSpPr>
            <a:spLocks noGrp="1"/>
          </p:cNvSpPr>
          <p:nvPr>
            <p:ph type="body" idx="1"/>
          </p:nvPr>
        </p:nvSpPr>
        <p:spPr>
          <a:xfrm>
            <a:off x="371474" y="1233488"/>
            <a:ext cx="11520487" cy="49434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CEE1F87C-C7F2-4F14-86B1-854B7B0C580E}"/>
              </a:ext>
            </a:extLst>
          </p:cNvPr>
          <p:cNvSpPr/>
          <p:nvPr userDrawn="1"/>
        </p:nvSpPr>
        <p:spPr>
          <a:xfrm>
            <a:off x="11229975" y="6512060"/>
            <a:ext cx="962025" cy="345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94FD9470-E137-41DF-A5CA-C7B4B9856E94}"/>
              </a:ext>
            </a:extLst>
          </p:cNvPr>
          <p:cNvSpPr>
            <a:spLocks noGrp="1"/>
          </p:cNvSpPr>
          <p:nvPr>
            <p:ph type="sldNum" sz="quarter" idx="4"/>
          </p:nvPr>
        </p:nvSpPr>
        <p:spPr>
          <a:xfrm>
            <a:off x="11518900" y="6581978"/>
            <a:ext cx="373062" cy="206104"/>
          </a:xfrm>
          <a:prstGeom prst="rect">
            <a:avLst/>
          </a:prstGeom>
        </p:spPr>
        <p:txBody>
          <a:bodyPr vert="horz" lIns="91440" tIns="45720" rIns="91440" bIns="45720" rtlCol="0" anchor="ctr"/>
          <a:lstStyle>
            <a:lvl1pPr algn="r">
              <a:defRPr sz="1200">
                <a:solidFill>
                  <a:schemeClr val="bg1"/>
                </a:solidFill>
              </a:defRPr>
            </a:lvl1pPr>
          </a:lstStyle>
          <a:p>
            <a:fld id="{03DC2DEF-D2FE-4B45-ABA4-9F153FD1C98A}" type="slidenum">
              <a:rPr lang="en-US" smtClean="0"/>
              <a:pPr/>
              <a:t>‹#›</a:t>
            </a:fld>
            <a:endParaRPr lang="en-US" dirty="0"/>
          </a:p>
        </p:txBody>
      </p:sp>
      <p:sp>
        <p:nvSpPr>
          <p:cNvPr id="8" name="Rectangle 7">
            <a:extLst>
              <a:ext uri="{FF2B5EF4-FFF2-40B4-BE49-F238E27FC236}">
                <a16:creationId xmlns:a16="http://schemas.microsoft.com/office/drawing/2014/main" id="{48AB12CC-D752-4664-B92F-BAEFF0416B7E}"/>
              </a:ext>
            </a:extLst>
          </p:cNvPr>
          <p:cNvSpPr/>
          <p:nvPr userDrawn="1"/>
        </p:nvSpPr>
        <p:spPr>
          <a:xfrm>
            <a:off x="0" y="260350"/>
            <a:ext cx="300037" cy="755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2133553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 id="2147483744" r:id="rId20"/>
    <p:sldLayoutId id="2147483745" r:id="rId21"/>
    <p:sldLayoutId id="2147483746" r:id="rId22"/>
    <p:sldLayoutId id="2147483747" r:id="rId23"/>
    <p:sldLayoutId id="2147483748" r:id="rId24"/>
    <p:sldLayoutId id="2147483749" r:id="rId25"/>
    <p:sldLayoutId id="2147483750" r:id="rId26"/>
    <p:sldLayoutId id="2147483751" r:id="rId27"/>
    <p:sldLayoutId id="2147483752" r:id="rId28"/>
    <p:sldLayoutId id="2147483753" r:id="rId29"/>
    <p:sldLayoutId id="2147483754" r:id="rId30"/>
    <p:sldLayoutId id="2147483755" r:id="rId31"/>
    <p:sldLayoutId id="2147483756" r:id="rId32"/>
    <p:sldLayoutId id="2147483757" r:id="rId33"/>
    <p:sldLayoutId id="2147483758" r:id="rId34"/>
    <p:sldLayoutId id="2147483759" r:id="rId35"/>
    <p:sldLayoutId id="2147483760" r:id="rId36"/>
    <p:sldLayoutId id="2147483761" r:id="rId37"/>
    <p:sldLayoutId id="2147483762" r:id="rId38"/>
    <p:sldLayoutId id="2147483763" r:id="rId39"/>
    <p:sldLayoutId id="2147483764" r:id="rId40"/>
    <p:sldLayoutId id="2147483765" r:id="rId41"/>
    <p:sldLayoutId id="2147483766" r:id="rId42"/>
    <p:sldLayoutId id="2147483767" r:id="rId43"/>
    <p:sldLayoutId id="2147483768" r:id="rId44"/>
    <p:sldLayoutId id="2147483769" r:id="rId45"/>
    <p:sldLayoutId id="2147483770" r:id="rId46"/>
    <p:sldLayoutId id="2147483771" r:id="rId47"/>
    <p:sldLayoutId id="2147483772" r:id="rId48"/>
    <p:sldLayoutId id="2147483773" r:id="rId49"/>
    <p:sldLayoutId id="2147483774" r:id="rId50"/>
    <p:sldLayoutId id="2147483775" r:id="rId51"/>
    <p:sldLayoutId id="2147483776" r:id="rId52"/>
    <p:sldLayoutId id="2147483830" r:id="rId53"/>
    <p:sldLayoutId id="2147483831" r:id="rId54"/>
    <p:sldLayoutId id="2147483834" r:id="rId55"/>
  </p:sldLayoutIdLst>
  <p:hf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p15:clr>
            <a:srgbClr val="F26B43"/>
          </p15:clr>
        </p15:guide>
        <p15:guide id="2" pos="234">
          <p15:clr>
            <a:srgbClr val="F26B43"/>
          </p15:clr>
        </p15:guide>
        <p15:guide id="3" orient="horz" pos="4133">
          <p15:clr>
            <a:srgbClr val="F26B43"/>
          </p15:clr>
        </p15:guide>
        <p15:guide id="4" pos="7491">
          <p15:clr>
            <a:srgbClr val="F26B43"/>
          </p15:clr>
        </p15:guide>
        <p15:guide id="5" orient="horz" pos="640">
          <p15:clr>
            <a:srgbClr val="F26B43"/>
          </p15:clr>
        </p15:guide>
        <p15:guide id="6" orient="horz" pos="777">
          <p15:clr>
            <a:srgbClr val="F26B43"/>
          </p15:clr>
        </p15:guide>
        <p15:guide id="7" orient="horz" pos="4020">
          <p15:clr>
            <a:srgbClr val="F26B43"/>
          </p15:clr>
        </p15:guide>
        <p15:guide id="8" orient="horz" pos="390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Title Placeholder 1">
            <a:extLst>
              <a:ext uri="{FF2B5EF4-FFF2-40B4-BE49-F238E27FC236}">
                <a16:creationId xmlns:a16="http://schemas.microsoft.com/office/drawing/2014/main" id="{F1BD5603-69F6-8E6A-9696-A4B5C0BB43B0}"/>
              </a:ext>
            </a:extLst>
          </p:cNvPr>
          <p:cNvSpPr>
            <a:spLocks noGrp="1" noChangeArrowheads="1"/>
          </p:cNvSpPr>
          <p:nvPr>
            <p:ph type="title"/>
          </p:nvPr>
        </p:nvSpPr>
        <p:spPr bwMode="auto">
          <a:xfrm>
            <a:off x="372534" y="260351"/>
            <a:ext cx="115189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43" name="Text Placeholder 2">
            <a:extLst>
              <a:ext uri="{FF2B5EF4-FFF2-40B4-BE49-F238E27FC236}">
                <a16:creationId xmlns:a16="http://schemas.microsoft.com/office/drawing/2014/main" id="{F111B380-ABF8-00A0-CB4E-C323BC9FDF0B}"/>
              </a:ext>
            </a:extLst>
          </p:cNvPr>
          <p:cNvSpPr>
            <a:spLocks noGrp="1" noChangeArrowheads="1"/>
          </p:cNvSpPr>
          <p:nvPr>
            <p:ph type="body" idx="1"/>
          </p:nvPr>
        </p:nvSpPr>
        <p:spPr bwMode="auto">
          <a:xfrm>
            <a:off x="370417" y="1233488"/>
            <a:ext cx="11521016"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Rectangle 6">
            <a:extLst>
              <a:ext uri="{FF2B5EF4-FFF2-40B4-BE49-F238E27FC236}">
                <a16:creationId xmlns:a16="http://schemas.microsoft.com/office/drawing/2014/main" id="{9535273C-DD26-11BD-C95A-46A72B2B7F53}"/>
              </a:ext>
            </a:extLst>
          </p:cNvPr>
          <p:cNvSpPr/>
          <p:nvPr userDrawn="1"/>
        </p:nvSpPr>
        <p:spPr>
          <a:xfrm>
            <a:off x="11231034" y="6511926"/>
            <a:ext cx="960967" cy="346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6" name="Slide Number Placeholder 5">
            <a:extLst>
              <a:ext uri="{FF2B5EF4-FFF2-40B4-BE49-F238E27FC236}">
                <a16:creationId xmlns:a16="http://schemas.microsoft.com/office/drawing/2014/main" id="{8F636035-745F-5436-E31B-62679C2DD715}"/>
              </a:ext>
            </a:extLst>
          </p:cNvPr>
          <p:cNvSpPr>
            <a:spLocks noGrp="1"/>
          </p:cNvSpPr>
          <p:nvPr>
            <p:ph type="sldNum" sz="quarter" idx="4"/>
          </p:nvPr>
        </p:nvSpPr>
        <p:spPr>
          <a:xfrm>
            <a:off x="11518900" y="6581776"/>
            <a:ext cx="372533" cy="206375"/>
          </a:xfrm>
          <a:prstGeom prst="rect">
            <a:avLst/>
          </a:prstGeom>
        </p:spPr>
        <p:txBody>
          <a:bodyPr vert="horz" lIns="91440" tIns="45720" rIns="91440" bIns="45720" rtlCol="0" anchor="ctr"/>
          <a:lstStyle>
            <a:lvl1pPr algn="r">
              <a:defRPr sz="900">
                <a:solidFill>
                  <a:schemeClr val="bg1"/>
                </a:solidFill>
              </a:defRPr>
            </a:lvl1pPr>
          </a:lstStyle>
          <a:p>
            <a:pPr>
              <a:defRPr/>
            </a:pPr>
            <a:fld id="{73C574C3-77BD-4B2A-AB6B-6F07E78BB0F4}" type="slidenum">
              <a:rPr lang="en-US"/>
              <a:pPr>
                <a:defRPr/>
              </a:pPr>
              <a:t>‹#›</a:t>
            </a:fld>
            <a:endParaRPr lang="en-US" dirty="0"/>
          </a:p>
        </p:txBody>
      </p:sp>
      <p:sp>
        <p:nvSpPr>
          <p:cNvPr id="8" name="Rectangle 7">
            <a:extLst>
              <a:ext uri="{FF2B5EF4-FFF2-40B4-BE49-F238E27FC236}">
                <a16:creationId xmlns:a16="http://schemas.microsoft.com/office/drawing/2014/main" id="{9D35EC68-B6DC-4C28-7FF0-4694E28CAECC}"/>
              </a:ext>
            </a:extLst>
          </p:cNvPr>
          <p:cNvSpPr/>
          <p:nvPr userDrawn="1"/>
        </p:nvSpPr>
        <p:spPr>
          <a:xfrm>
            <a:off x="1" y="260350"/>
            <a:ext cx="300567" cy="755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Tree>
    <p:extLst>
      <p:ext uri="{BB962C8B-B14F-4D97-AF65-F5344CB8AC3E}">
        <p14:creationId xmlns:p14="http://schemas.microsoft.com/office/powerpoint/2010/main" val="685434752"/>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12" r:id="rId35"/>
    <p:sldLayoutId id="2147483813" r:id="rId36"/>
    <p:sldLayoutId id="2147483814" r:id="rId37"/>
    <p:sldLayoutId id="2147483815" r:id="rId38"/>
    <p:sldLayoutId id="2147483816" r:id="rId39"/>
    <p:sldLayoutId id="2147483817" r:id="rId40"/>
    <p:sldLayoutId id="2147483818" r:id="rId41"/>
    <p:sldLayoutId id="2147483819" r:id="rId42"/>
    <p:sldLayoutId id="2147483820" r:id="rId43"/>
    <p:sldLayoutId id="2147483821" r:id="rId44"/>
    <p:sldLayoutId id="2147483822" r:id="rId45"/>
    <p:sldLayoutId id="2147483823" r:id="rId46"/>
    <p:sldLayoutId id="2147483824" r:id="rId47"/>
    <p:sldLayoutId id="2147483825" r:id="rId48"/>
    <p:sldLayoutId id="2147483826" r:id="rId49"/>
    <p:sldLayoutId id="2147483827" r:id="rId50"/>
    <p:sldLayoutId id="2147483828" r:id="rId51"/>
    <p:sldLayoutId id="2147483829" r:id="rId52"/>
  </p:sldLayoutIdLst>
  <p:hf hdr="0" ftr="0" dt="0"/>
  <p:txStyles>
    <p:titleStyle>
      <a:lvl1pPr algn="l" defTabSz="685800" rtl="0" eaLnBrk="0" fontAlgn="base" hangingPunct="0">
        <a:lnSpc>
          <a:spcPct val="90000"/>
        </a:lnSpc>
        <a:spcBef>
          <a:spcPct val="0"/>
        </a:spcBef>
        <a:spcAft>
          <a:spcPct val="0"/>
        </a:spcAft>
        <a:defRPr sz="2700" b="1"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2700" b="1">
          <a:solidFill>
            <a:schemeClr val="tx1"/>
          </a:solidFill>
          <a:latin typeface="Calibri" panose="020F0502020204030204" pitchFamily="34" charset="0"/>
        </a:defRPr>
      </a:lvl2pPr>
      <a:lvl3pPr algn="l" defTabSz="685800" rtl="0" eaLnBrk="0" fontAlgn="base" hangingPunct="0">
        <a:lnSpc>
          <a:spcPct val="90000"/>
        </a:lnSpc>
        <a:spcBef>
          <a:spcPct val="0"/>
        </a:spcBef>
        <a:spcAft>
          <a:spcPct val="0"/>
        </a:spcAft>
        <a:defRPr sz="2700" b="1">
          <a:solidFill>
            <a:schemeClr val="tx1"/>
          </a:solidFill>
          <a:latin typeface="Calibri" panose="020F0502020204030204" pitchFamily="34" charset="0"/>
        </a:defRPr>
      </a:lvl3pPr>
      <a:lvl4pPr algn="l" defTabSz="685800" rtl="0" eaLnBrk="0" fontAlgn="base" hangingPunct="0">
        <a:lnSpc>
          <a:spcPct val="90000"/>
        </a:lnSpc>
        <a:spcBef>
          <a:spcPct val="0"/>
        </a:spcBef>
        <a:spcAft>
          <a:spcPct val="0"/>
        </a:spcAft>
        <a:defRPr sz="2700" b="1">
          <a:solidFill>
            <a:schemeClr val="tx1"/>
          </a:solidFill>
          <a:latin typeface="Calibri" panose="020F0502020204030204" pitchFamily="34" charset="0"/>
        </a:defRPr>
      </a:lvl4pPr>
      <a:lvl5pPr algn="l" defTabSz="685800" rtl="0" eaLnBrk="0" fontAlgn="base" hangingPunct="0">
        <a:lnSpc>
          <a:spcPct val="90000"/>
        </a:lnSpc>
        <a:spcBef>
          <a:spcPct val="0"/>
        </a:spcBef>
        <a:spcAft>
          <a:spcPct val="0"/>
        </a:spcAft>
        <a:defRPr sz="2700" b="1">
          <a:solidFill>
            <a:schemeClr val="tx1"/>
          </a:solidFill>
          <a:latin typeface="Calibri" panose="020F0502020204030204" pitchFamily="34" charset="0"/>
        </a:defRPr>
      </a:lvl5pPr>
      <a:lvl6pPr marL="457200" algn="l" defTabSz="685800" rtl="0" fontAlgn="base">
        <a:lnSpc>
          <a:spcPct val="90000"/>
        </a:lnSpc>
        <a:spcBef>
          <a:spcPct val="0"/>
        </a:spcBef>
        <a:spcAft>
          <a:spcPct val="0"/>
        </a:spcAft>
        <a:defRPr sz="2700" b="1">
          <a:solidFill>
            <a:schemeClr val="tx1"/>
          </a:solidFill>
          <a:latin typeface="Calibri" panose="020F0502020204030204" pitchFamily="34" charset="0"/>
        </a:defRPr>
      </a:lvl6pPr>
      <a:lvl7pPr marL="914400" algn="l" defTabSz="685800" rtl="0" fontAlgn="base">
        <a:lnSpc>
          <a:spcPct val="90000"/>
        </a:lnSpc>
        <a:spcBef>
          <a:spcPct val="0"/>
        </a:spcBef>
        <a:spcAft>
          <a:spcPct val="0"/>
        </a:spcAft>
        <a:defRPr sz="2700" b="1">
          <a:solidFill>
            <a:schemeClr val="tx1"/>
          </a:solidFill>
          <a:latin typeface="Calibri" panose="020F0502020204030204" pitchFamily="34" charset="0"/>
        </a:defRPr>
      </a:lvl7pPr>
      <a:lvl8pPr marL="1371600" algn="l" defTabSz="685800" rtl="0" fontAlgn="base">
        <a:lnSpc>
          <a:spcPct val="90000"/>
        </a:lnSpc>
        <a:spcBef>
          <a:spcPct val="0"/>
        </a:spcBef>
        <a:spcAft>
          <a:spcPct val="0"/>
        </a:spcAft>
        <a:defRPr sz="2700" b="1">
          <a:solidFill>
            <a:schemeClr val="tx1"/>
          </a:solidFill>
          <a:latin typeface="Calibri" panose="020F0502020204030204" pitchFamily="34" charset="0"/>
        </a:defRPr>
      </a:lvl8pPr>
      <a:lvl9pPr marL="1828800" algn="l" defTabSz="685800" rtl="0" fontAlgn="base">
        <a:lnSpc>
          <a:spcPct val="90000"/>
        </a:lnSpc>
        <a:spcBef>
          <a:spcPct val="0"/>
        </a:spcBef>
        <a:spcAft>
          <a:spcPct val="0"/>
        </a:spcAft>
        <a:defRPr sz="2700" b="1">
          <a:solidFill>
            <a:schemeClr val="tx1"/>
          </a:solidFill>
          <a:latin typeface="Calibri" panose="020F05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E47705-C5EF-EBB0-5BC4-93BA36279F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4D798C1-EE45-8F75-62BF-D1DD8B3D54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7C15FE-9CB1-37C0-4FA3-47FF60A00F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5EB46B-F1E5-4FB0-9D63-0B80153E8975}" type="datetimeFigureOut">
              <a:rPr lang="en-US" smtClean="0"/>
              <a:t>3/12/2026</a:t>
            </a:fld>
            <a:endParaRPr lang="en-US"/>
          </a:p>
        </p:txBody>
      </p:sp>
      <p:sp>
        <p:nvSpPr>
          <p:cNvPr id="5" name="Footer Placeholder 4">
            <a:extLst>
              <a:ext uri="{FF2B5EF4-FFF2-40B4-BE49-F238E27FC236}">
                <a16:creationId xmlns:a16="http://schemas.microsoft.com/office/drawing/2014/main" id="{B2348B04-F5B6-9886-BEE7-DA81706342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0AC30F7-B1D3-2A6E-B3DC-E0E8197AAB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BF3DC1-F353-41EA-BC79-C35821EE5CC4}" type="slidenum">
              <a:rPr lang="en-US" smtClean="0"/>
              <a:t>‹#›</a:t>
            </a:fld>
            <a:endParaRPr lang="en-US"/>
          </a:p>
        </p:txBody>
      </p:sp>
    </p:spTree>
    <p:extLst>
      <p:ext uri="{BB962C8B-B14F-4D97-AF65-F5344CB8AC3E}">
        <p14:creationId xmlns:p14="http://schemas.microsoft.com/office/powerpoint/2010/main" val="572122368"/>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chemeClr val="tx1"/>
            </a:gs>
            <a:gs pos="99000">
              <a:srgbClr val="05202E"/>
            </a:gs>
          </a:gsLst>
          <a:lin ang="5400000" scaled="1"/>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3EA418-19D1-0D4D-BE52-40A86E32FB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2BAE0C-5187-A64D-A481-E69245670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9759C05-48F5-9346-8256-5B61C6990E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noAutofit/>
          </a:bodyPr>
          <a:lstStyle>
            <a:lvl1pPr algn="l">
              <a:defRPr sz="1200">
                <a:solidFill>
                  <a:schemeClr val="bg1"/>
                </a:solidFill>
                <a:latin typeface="+mj-lt"/>
                <a:cs typeface="Biome" panose="020B0503030204020804" pitchFamily="34" charset="0"/>
              </a:defRPr>
            </a:lvl1pPr>
          </a:lstStyle>
          <a:p>
            <a:endParaRPr lang="en-US" dirty="0"/>
          </a:p>
        </p:txBody>
      </p:sp>
      <p:sp>
        <p:nvSpPr>
          <p:cNvPr id="5" name="Footer Placeholder 4">
            <a:extLst>
              <a:ext uri="{FF2B5EF4-FFF2-40B4-BE49-F238E27FC236}">
                <a16:creationId xmlns:a16="http://schemas.microsoft.com/office/drawing/2014/main" id="{84175D63-7351-9C4A-AEE0-10E27B3B6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bg1"/>
                </a:solidFill>
                <a:latin typeface="+mj-lt"/>
                <a:cs typeface="Biome" panose="020B0503030204020804" pitchFamily="34" charset="0"/>
              </a:defRPr>
            </a:lvl1pPr>
          </a:lstStyle>
          <a:p>
            <a:r>
              <a:rPr lang="en-US" dirty="0"/>
              <a:t>Presentation title</a:t>
            </a:r>
          </a:p>
        </p:txBody>
      </p:sp>
      <p:sp>
        <p:nvSpPr>
          <p:cNvPr id="6" name="Slide Number Placeholder 5">
            <a:extLst>
              <a:ext uri="{FF2B5EF4-FFF2-40B4-BE49-F238E27FC236}">
                <a16:creationId xmlns:a16="http://schemas.microsoft.com/office/drawing/2014/main" id="{7350889F-2BBA-5F45-95BC-BEA6688167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noAutofit/>
          </a:bodyPr>
          <a:lstStyle>
            <a:lvl1pPr algn="r">
              <a:defRPr sz="1200">
                <a:solidFill>
                  <a:schemeClr val="bg1"/>
                </a:solidFill>
                <a:latin typeface="+mj-lt"/>
                <a:cs typeface="Biome" panose="020B0503030204020804" pitchFamily="34" charset="0"/>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024557412"/>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Lst>
  <p:hf hdr="0" ftr="0" dt="0"/>
  <p:txStyles>
    <p:titleStyle>
      <a:lvl1pPr algn="l" defTabSz="914400" rtl="0" eaLnBrk="1" latinLnBrk="0" hangingPunct="1">
        <a:lnSpc>
          <a:spcPct val="90000"/>
        </a:lnSpc>
        <a:spcBef>
          <a:spcPct val="0"/>
        </a:spcBef>
        <a:buNone/>
        <a:defRPr sz="4400" kern="1200" spc="300" baseline="0">
          <a:solidFill>
            <a:schemeClr val="bg1"/>
          </a:solidFill>
          <a:latin typeface="+mj-lt"/>
          <a:ea typeface="+mj-ea"/>
          <a:cs typeface="Biome" panose="020B05030302040208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3"/>
          </a:solidFill>
          <a:latin typeface="+mj-lt"/>
          <a:ea typeface="+mn-ea"/>
          <a:cs typeface="Biome" panose="020B0503030204020804" pitchFamily="34" charset="0"/>
        </a:defRPr>
      </a:lvl1pPr>
      <a:lvl2pPr marL="800100" indent="-3429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bg1"/>
          </a:solidFill>
          <a:latin typeface="+mn-lt"/>
          <a:ea typeface="+mn-ea"/>
          <a:cs typeface="+mn-cs"/>
        </a:defRPr>
      </a:lvl2pPr>
      <a:lvl3pPr marL="1257300" indent="-3429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bg1"/>
          </a:solidFill>
          <a:latin typeface="+mn-lt"/>
          <a:ea typeface="+mn-ea"/>
          <a:cs typeface="+mn-cs"/>
        </a:defRPr>
      </a:lvl3pPr>
      <a:lvl4pPr marL="1657350" indent="-28575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4pPr>
      <a:lvl5pPr marL="2114550" indent="-28575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r>
              <a:rPr lang="en-US"/>
              <a:t>8/06/20XX</a:t>
            </a:r>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r>
              <a:rPr lang="en-US"/>
              <a:t>PITCH DECK</a:t>
            </a:r>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60">
                <a:duotone>
                  <a:schemeClr val="accent1">
                    <a:shade val="45000"/>
                    <a:satMod val="135000"/>
                  </a:schemeClr>
                  <a:prstClr val="white"/>
                </a:duotone>
                <a:extLst>
                  <a:ext uri="{BEBA8EAE-BF5A-486C-A8C5-ECC9F3942E4B}">
                    <a14:imgProps xmlns:a14="http://schemas.microsoft.com/office/drawing/2010/main">
                      <a14:imgLayer r:embed="rId61">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en-US"/>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en-US"/>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A402E4C0-AD5E-4E8C-9F21-7CCE474BDCEB}" type="slidenum">
              <a:rPr lang="en-US" smtClean="0"/>
              <a:pPr/>
              <a:t>‹#›</a:t>
            </a:fld>
            <a:endParaRPr lang="en-US" dirty="0"/>
          </a:p>
        </p:txBody>
      </p:sp>
      <p:sp>
        <p:nvSpPr>
          <p:cNvPr id="10" name="Rectangle 9">
            <a:extLst>
              <a:ext uri="{FF2B5EF4-FFF2-40B4-BE49-F238E27FC236}">
                <a16:creationId xmlns:a16="http://schemas.microsoft.com/office/drawing/2014/main" id="{7068D3E7-0E3D-3857-E9A2-A31B1EF59D98}"/>
              </a:ext>
            </a:extLst>
          </p:cNvPr>
          <p:cNvSpPr/>
          <p:nvPr userDrawn="1"/>
        </p:nvSpPr>
        <p:spPr>
          <a:xfrm>
            <a:off x="11231034" y="6511926"/>
            <a:ext cx="960967" cy="346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
        <p:nvSpPr>
          <p:cNvPr id="11" name="Rectangle 10">
            <a:extLst>
              <a:ext uri="{FF2B5EF4-FFF2-40B4-BE49-F238E27FC236}">
                <a16:creationId xmlns:a16="http://schemas.microsoft.com/office/drawing/2014/main" id="{FF5D570A-EC3F-12BC-1010-833833576DB5}"/>
              </a:ext>
            </a:extLst>
          </p:cNvPr>
          <p:cNvSpPr/>
          <p:nvPr userDrawn="1"/>
        </p:nvSpPr>
        <p:spPr>
          <a:xfrm>
            <a:off x="1" y="260350"/>
            <a:ext cx="300567" cy="755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p>
        </p:txBody>
      </p:sp>
    </p:spTree>
    <p:extLst>
      <p:ext uri="{BB962C8B-B14F-4D97-AF65-F5344CB8AC3E}">
        <p14:creationId xmlns:p14="http://schemas.microsoft.com/office/powerpoint/2010/main" val="3811237781"/>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672" r:id="rId14"/>
    <p:sldLayoutId id="2147483674" r:id="rId15"/>
    <p:sldLayoutId id="2147483675" r:id="rId16"/>
    <p:sldLayoutId id="2147483676" r:id="rId17"/>
    <p:sldLayoutId id="2147483678" r:id="rId18"/>
    <p:sldLayoutId id="2147483679" r:id="rId19"/>
    <p:sldLayoutId id="2147483680" r:id="rId20"/>
    <p:sldLayoutId id="2147483681" r:id="rId21"/>
    <p:sldLayoutId id="2147483682" r:id="rId22"/>
    <p:sldLayoutId id="2147483683" r:id="rId23"/>
    <p:sldLayoutId id="2147483685"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7" r:id="rId54"/>
    <p:sldLayoutId id="2147483718" r:id="rId55"/>
    <p:sldLayoutId id="2147483719" r:id="rId56"/>
    <p:sldLayoutId id="2147483720" r:id="rId57"/>
    <p:sldLayoutId id="2147483721" r:id="rId58"/>
  </p:sldLayoutIdLst>
  <p:hf hdr="0"/>
  <p:txStyles>
    <p:titleStyle>
      <a:lvl1pPr algn="l" defTabSz="914400" rtl="0" eaLnBrk="1" latinLnBrk="0" hangingPunct="1">
        <a:lnSpc>
          <a:spcPct val="90000"/>
        </a:lnSpc>
        <a:spcBef>
          <a:spcPct val="0"/>
        </a:spcBef>
        <a:buNone/>
        <a:defRPr sz="5400" kern="1200" cap="all" baseline="0">
          <a:blipFill>
            <a:blip r:embed="rId62">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6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6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6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146.xml"/><Relationship Id="rId1" Type="http://schemas.openxmlformats.org/officeDocument/2006/relationships/video" Target="https://www.youtube.com/embed/BV8qFeZxZPE?feature=oembed" TargetMode="Externa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image" Target="../media/image50.png"/><Relationship Id="rId7" Type="http://schemas.openxmlformats.org/officeDocument/2006/relationships/diagramData" Target="../diagrams/data7.xml"/><Relationship Id="rId2" Type="http://schemas.openxmlformats.org/officeDocument/2006/relationships/notesSlide" Target="../notesSlides/notesSlide4.xml"/><Relationship Id="rId1" Type="http://schemas.openxmlformats.org/officeDocument/2006/relationships/slideLayout" Target="../slideLayouts/slideLayout157.xml"/><Relationship Id="rId6" Type="http://schemas.microsoft.com/office/2007/relationships/hdphoto" Target="../media/hdphoto2.wdp"/><Relationship Id="rId11" Type="http://schemas.microsoft.com/office/2007/relationships/diagramDrawing" Target="../diagrams/drawing7.xml"/><Relationship Id="rId5" Type="http://schemas.openxmlformats.org/officeDocument/2006/relationships/image" Target="../media/image24.png"/><Relationship Id="rId10" Type="http://schemas.openxmlformats.org/officeDocument/2006/relationships/diagramColors" Target="../diagrams/colors7.xml"/><Relationship Id="rId4" Type="http://schemas.microsoft.com/office/2007/relationships/hdphoto" Target="../media/hdphoto3.wdp"/><Relationship Id="rId9"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57.xml"/><Relationship Id="rId6" Type="http://schemas.openxmlformats.org/officeDocument/2006/relationships/image" Target="../media/image22.png"/><Relationship Id="rId5" Type="http://schemas.openxmlformats.org/officeDocument/2006/relationships/image" Target="../media/image26.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16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16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16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16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1.xml"/><Relationship Id="rId1" Type="http://schemas.openxmlformats.org/officeDocument/2006/relationships/slideLayout" Target="../slideLayouts/slideLayout7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hyperlink" Target="https://privacyruleandresearch.nih.gov/irbandprivacyrule.asp" TargetMode="Externa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159.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57.xml"/><Relationship Id="rId6" Type="http://schemas.openxmlformats.org/officeDocument/2006/relationships/image" Target="../media/image22.png"/><Relationship Id="rId5" Type="http://schemas.openxmlformats.org/officeDocument/2006/relationships/image" Target="../media/image27.jpe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hyperlink" Target="https://research.aimultiple.com/ai-ethics/" TargetMode="External"/><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xml"/><Relationship Id="rId1" Type="http://schemas.openxmlformats.org/officeDocument/2006/relationships/slideLayout" Target="../slideLayouts/slideLayout8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2.xml.rels><?xml version="1.0" encoding="UTF-8" standalone="yes"?>
<Relationships xmlns="http://schemas.openxmlformats.org/package/2006/relationships"><Relationship Id="rId3" Type="http://schemas.openxmlformats.org/officeDocument/2006/relationships/hyperlink" Target="https://www.clio.com/resources/ai-for-lawyers/ethics-ai-law/#:~:text=Bias%20and%20fairness,-As%20we%20mentioned&amp;text=These%20algorithms%20can%20collect%20biased,unfair%20outcomes%20and%20perpetuate%20discrimination" TargetMode="External"/><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66.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image" Target="../media/image55.jp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75.xml"/><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07/relationships/hdphoto" Target="../media/hdphoto2.wdp"/><Relationship Id="rId7" Type="http://schemas.openxmlformats.org/officeDocument/2006/relationships/diagramColors" Target="../diagrams/colors1.xml"/><Relationship Id="rId2" Type="http://schemas.openxmlformats.org/officeDocument/2006/relationships/image" Target="../media/image24.png"/><Relationship Id="rId1" Type="http://schemas.openxmlformats.org/officeDocument/2006/relationships/slideLayout" Target="../slideLayouts/slideLayout15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74.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9.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140.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140.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140.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140.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14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microsoft.com/office/2007/relationships/hdphoto" Target="../media/hdphoto1.wdp"/><Relationship Id="rId7" Type="http://schemas.openxmlformats.org/officeDocument/2006/relationships/diagramLayout" Target="../diagrams/layout2.xml"/><Relationship Id="rId2" Type="http://schemas.openxmlformats.org/officeDocument/2006/relationships/image" Target="../media/image22.png"/><Relationship Id="rId1" Type="http://schemas.openxmlformats.org/officeDocument/2006/relationships/slideLayout" Target="../slideLayouts/slideLayout167.xml"/><Relationship Id="rId6" Type="http://schemas.openxmlformats.org/officeDocument/2006/relationships/diagramData" Target="../diagrams/data2.xml"/><Relationship Id="rId5" Type="http://schemas.microsoft.com/office/2007/relationships/hdphoto" Target="../media/hdphoto2.wdp"/><Relationship Id="rId10" Type="http://schemas.microsoft.com/office/2007/relationships/diagramDrawing" Target="../diagrams/drawing2.xml"/><Relationship Id="rId4" Type="http://schemas.openxmlformats.org/officeDocument/2006/relationships/image" Target="../media/image24.png"/><Relationship Id="rId9" Type="http://schemas.openxmlformats.org/officeDocument/2006/relationships/diagramColors" Target="../diagrams/colors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Placeholder 76" descr="A woman wearing purple glasses showing data">
            <a:extLst>
              <a:ext uri="{FF2B5EF4-FFF2-40B4-BE49-F238E27FC236}">
                <a16:creationId xmlns:a16="http://schemas.microsoft.com/office/drawing/2014/main" id="{2F849723-3772-4844-AB3A-EF3DFAF34B83}"/>
              </a:ext>
            </a:extLst>
          </p:cNvPr>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a:xfrm flipH="1">
            <a:off x="342899" y="361951"/>
            <a:ext cx="4212168" cy="3938558"/>
          </a:xfrm>
        </p:spPr>
      </p:pic>
      <p:sp>
        <p:nvSpPr>
          <p:cNvPr id="22" name="Title 21">
            <a:extLst>
              <a:ext uri="{FF2B5EF4-FFF2-40B4-BE49-F238E27FC236}">
                <a16:creationId xmlns:a16="http://schemas.microsoft.com/office/drawing/2014/main" id="{115C523A-AC40-4CBA-9DF4-B287ED32185D}"/>
              </a:ext>
            </a:extLst>
          </p:cNvPr>
          <p:cNvSpPr>
            <a:spLocks noGrp="1"/>
          </p:cNvSpPr>
          <p:nvPr>
            <p:ph type="title"/>
          </p:nvPr>
        </p:nvSpPr>
        <p:spPr>
          <a:xfrm>
            <a:off x="5756704" y="714313"/>
            <a:ext cx="6095998" cy="3366619"/>
          </a:xfrm>
        </p:spPr>
        <p:txBody>
          <a:bodyPr/>
          <a:lstStyle/>
          <a:p>
            <a:r>
              <a:rPr lang="en-US" sz="3200" dirty="0">
                <a:latin typeface="Arial" panose="020B0604020202020204" pitchFamily="34" charset="0"/>
                <a:cs typeface="Arial" panose="020B0604020202020204" pitchFamily="34" charset="0"/>
              </a:rPr>
              <a:t>“Artificial Intelligence Agency Framework: Shaping the Future of social work”</a:t>
            </a:r>
          </a:p>
        </p:txBody>
      </p:sp>
      <p:sp>
        <p:nvSpPr>
          <p:cNvPr id="17" name="Text Placeholder 16">
            <a:extLst>
              <a:ext uri="{FF2B5EF4-FFF2-40B4-BE49-F238E27FC236}">
                <a16:creationId xmlns:a16="http://schemas.microsoft.com/office/drawing/2014/main" id="{75B1C734-42CB-4311-8905-2F41D09107C7}"/>
              </a:ext>
            </a:extLst>
          </p:cNvPr>
          <p:cNvSpPr>
            <a:spLocks noGrp="1"/>
          </p:cNvSpPr>
          <p:nvPr>
            <p:ph type="body" sz="quarter" idx="15"/>
          </p:nvPr>
        </p:nvSpPr>
        <p:spPr>
          <a:xfrm>
            <a:off x="6822159" y="2878246"/>
            <a:ext cx="4925188" cy="339247"/>
          </a:xfrm>
        </p:spPr>
        <p:txBody>
          <a:bodyPr>
            <a:normAutofit fontScale="92500" lnSpcReduction="20000"/>
          </a:bodyPr>
          <a:lstStyle/>
          <a:p>
            <a:r>
              <a:rPr lang="en-US" dirty="0"/>
              <a:t>​</a:t>
            </a:r>
          </a:p>
        </p:txBody>
      </p:sp>
      <p:sp>
        <p:nvSpPr>
          <p:cNvPr id="3" name="TextBox 2">
            <a:extLst>
              <a:ext uri="{FF2B5EF4-FFF2-40B4-BE49-F238E27FC236}">
                <a16:creationId xmlns:a16="http://schemas.microsoft.com/office/drawing/2014/main" id="{AD650518-9723-DDE0-1C69-83654A72367F}"/>
              </a:ext>
            </a:extLst>
          </p:cNvPr>
          <p:cNvSpPr txBox="1"/>
          <p:nvPr/>
        </p:nvSpPr>
        <p:spPr>
          <a:xfrm>
            <a:off x="342899" y="4503758"/>
            <a:ext cx="11205061" cy="1077218"/>
          </a:xfrm>
          <a:prstGeom prst="rect">
            <a:avLst/>
          </a:prstGeom>
          <a:noFill/>
        </p:spPr>
        <p:txBody>
          <a:bodyPr wrap="square">
            <a:spAutoFit/>
          </a:bodyPr>
          <a:lstStyle/>
          <a:p>
            <a:r>
              <a:rPr lang="en-US" sz="2400" dirty="0">
                <a:solidFill>
                  <a:schemeClr val="bg1"/>
                </a:solidFill>
              </a:rPr>
              <a:t>Presenter: Suzanne Saylors, LMSW</a:t>
            </a:r>
          </a:p>
          <a:p>
            <a:r>
              <a:rPr lang="en-US" sz="2200" dirty="0">
                <a:solidFill>
                  <a:schemeClr val="bg1"/>
                </a:solidFill>
              </a:rPr>
              <a:t>Performance &amp; Quality Improvement Director       Twin Cedars Youth &amp; Family Services, Inc. </a:t>
            </a:r>
          </a:p>
          <a:p>
            <a:endParaRPr lang="en-US" dirty="0">
              <a:solidFill>
                <a:schemeClr val="bg1"/>
              </a:solidFill>
            </a:endParaRPr>
          </a:p>
        </p:txBody>
      </p:sp>
      <p:sp>
        <p:nvSpPr>
          <p:cNvPr id="5" name="TextBox 4">
            <a:extLst>
              <a:ext uri="{FF2B5EF4-FFF2-40B4-BE49-F238E27FC236}">
                <a16:creationId xmlns:a16="http://schemas.microsoft.com/office/drawing/2014/main" id="{688A4DF7-8CD8-77EA-60EA-60EF15CBF761}"/>
              </a:ext>
            </a:extLst>
          </p:cNvPr>
          <p:cNvSpPr txBox="1"/>
          <p:nvPr/>
        </p:nvSpPr>
        <p:spPr>
          <a:xfrm>
            <a:off x="342899" y="5590425"/>
            <a:ext cx="11390869" cy="738664"/>
          </a:xfrm>
          <a:prstGeom prst="rect">
            <a:avLst/>
          </a:prstGeom>
          <a:noFill/>
        </p:spPr>
        <p:txBody>
          <a:bodyPr wrap="square">
            <a:spAutoFit/>
          </a:bodyPr>
          <a:lstStyle/>
          <a:p>
            <a:r>
              <a:rPr lang="en-US" sz="1400" dirty="0">
                <a:solidFill>
                  <a:schemeClr val="bg1"/>
                </a:solidFill>
              </a:rPr>
              <a:t>Original Presentation: “Unleashing The Potential: Examining The Role of Artificial Intelligence in The Healthcare Field” Power Point Presentation is the property of LEJ Behavioral Health Services, LLC and Ms.  Suzanne Saylors. Information may be used for training and educational purposes and must be cited according APA Guidelines. Original Presenters: Lucy R. Cannon, </a:t>
            </a:r>
            <a:r>
              <a:rPr lang="en-US" sz="1400" dirty="0" err="1">
                <a:solidFill>
                  <a:schemeClr val="bg1"/>
                </a:solidFill>
              </a:rPr>
              <a:t>Ed.D</a:t>
            </a:r>
            <a:r>
              <a:rPr lang="en-US" sz="1400" dirty="0">
                <a:solidFill>
                  <a:schemeClr val="bg1"/>
                </a:solidFill>
              </a:rPr>
              <a:t>, LCSW, LICSW, CAADC, MATS and Suzanne Saylors, LMSW.</a:t>
            </a:r>
          </a:p>
        </p:txBody>
      </p:sp>
      <p:cxnSp>
        <p:nvCxnSpPr>
          <p:cNvPr id="4" name="Straight Connector 3">
            <a:extLst>
              <a:ext uri="{FF2B5EF4-FFF2-40B4-BE49-F238E27FC236}">
                <a16:creationId xmlns:a16="http://schemas.microsoft.com/office/drawing/2014/main" id="{417F793E-505A-0290-40FC-3BC8758760C3}"/>
              </a:ext>
            </a:extLst>
          </p:cNvPr>
          <p:cNvCxnSpPr>
            <a:cxnSpLocks/>
          </p:cNvCxnSpPr>
          <p:nvPr/>
        </p:nvCxnSpPr>
        <p:spPr>
          <a:xfrm>
            <a:off x="6057439" y="4826000"/>
            <a:ext cx="0" cy="432734"/>
          </a:xfrm>
          <a:prstGeom prst="line">
            <a:avLst/>
          </a:prstGeom>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88383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90D35-43B7-8CC4-EC0A-22CAF66E16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540CEC-F820-AF13-5C37-DD600FB51DCB}"/>
              </a:ext>
            </a:extLst>
          </p:cNvPr>
          <p:cNvSpPr>
            <a:spLocks noGrp="1"/>
          </p:cNvSpPr>
          <p:nvPr>
            <p:ph type="title"/>
          </p:nvPr>
        </p:nvSpPr>
        <p:spPr>
          <a:xfrm>
            <a:off x="1069848" y="484632"/>
            <a:ext cx="10058400" cy="1609344"/>
          </a:xfrm>
        </p:spPr>
        <p:txBody>
          <a:bodyPr vert="horz" lIns="91440" tIns="45720" rIns="91440" bIns="45720" rtlCol="0" anchor="ctr">
            <a:normAutofit/>
          </a:bodyPr>
          <a:lstStyle/>
          <a:p>
            <a:r>
              <a:rPr lang="en-US"/>
              <a:t>Fundamental Concepts of AI</a:t>
            </a:r>
          </a:p>
        </p:txBody>
      </p:sp>
      <p:sp>
        <p:nvSpPr>
          <p:cNvPr id="4" name="Slide Number Placeholder 3">
            <a:extLst>
              <a:ext uri="{FF2B5EF4-FFF2-40B4-BE49-F238E27FC236}">
                <a16:creationId xmlns:a16="http://schemas.microsoft.com/office/drawing/2014/main" id="{1F70D2BF-3E49-F358-629F-4A09FF77998C}"/>
              </a:ext>
            </a:extLst>
          </p:cNvPr>
          <p:cNvSpPr>
            <a:spLocks noGrp="1"/>
          </p:cNvSpPr>
          <p:nvPr>
            <p:ph type="sldNum" sz="quarter" idx="15"/>
          </p:nvPr>
        </p:nvSpPr>
        <p:spPr>
          <a:xfrm>
            <a:off x="11311128" y="6272784"/>
            <a:ext cx="640080" cy="365125"/>
          </a:xfrm>
        </p:spPr>
        <p:txBody>
          <a:bodyPr vert="horz" lIns="91440" tIns="45720" rIns="91440" bIns="45720" rtlCol="0" anchor="ctr">
            <a:normAutofit/>
          </a:bodyPr>
          <a:lstStyle/>
          <a:p>
            <a:pPr marR="0" lvl="0" indent="0" defTabSz="457200" fontAlgn="auto">
              <a:spcBef>
                <a:spcPts val="0"/>
              </a:spcBef>
              <a:spcAft>
                <a:spcPts val="600"/>
              </a:spcAft>
              <a:buClrTx/>
              <a:buSzTx/>
              <a:buFontTx/>
              <a:buNone/>
              <a:tabLst/>
              <a:defRPr/>
            </a:pPr>
            <a:fld id="{B9713C8C-8E70-45D5-AE59-23E60168254E}" type="slidenum">
              <a:rPr kumimoji="0" lang="en-US" b="1" i="0" u="none" strike="noStrike" kern="1200" cap="none" spc="0" normalizeH="0" baseline="0" noProof="0" dirty="0">
                <a:ln>
                  <a:noFill/>
                </a:ln>
                <a:solidFill>
                  <a:srgbClr val="FFFFFF"/>
                </a:solidFill>
                <a:effectLst/>
                <a:uLnTx/>
                <a:uFillTx/>
                <a:latin typeface="+mj-lt"/>
                <a:ea typeface="+mn-ea"/>
                <a:cs typeface="+mn-cs"/>
              </a:rPr>
              <a:pPr marR="0" lvl="0" indent="0" defTabSz="457200" fontAlgn="auto">
                <a:spcBef>
                  <a:spcPts val="0"/>
                </a:spcBef>
                <a:spcAft>
                  <a:spcPts val="600"/>
                </a:spcAft>
                <a:buClrTx/>
                <a:buSzTx/>
                <a:buFontTx/>
                <a:buNone/>
                <a:tabLst/>
                <a:defRPr/>
              </a:pPr>
              <a:t>10</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0A823213-BBB8-CFD8-7C4E-8565E17159E8}"/>
              </a:ext>
            </a:extLst>
          </p:cNvPr>
          <p:cNvGraphicFramePr>
            <a:graphicFrameLocks noGrp="1"/>
          </p:cNvGraphicFramePr>
          <p:nvPr>
            <p:ph type="chart" sz="quarter" idx="13"/>
            <p:extLst>
              <p:ext uri="{D42A27DB-BD31-4B8C-83A1-F6EECF244321}">
                <p14:modId xmlns:p14="http://schemas.microsoft.com/office/powerpoint/2010/main" val="3376863437"/>
              </p:ext>
            </p:extLst>
          </p:nvPr>
        </p:nvGraphicFramePr>
        <p:xfrm>
          <a:off x="1069975" y="2385390"/>
          <a:ext cx="10058400" cy="3617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8595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FE9FC-98F3-7248-415A-C9EC46433E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EC9687-1391-2C00-22DA-1B45C4E0D708}"/>
              </a:ext>
            </a:extLst>
          </p:cNvPr>
          <p:cNvSpPr>
            <a:spLocks noGrp="1"/>
          </p:cNvSpPr>
          <p:nvPr>
            <p:ph type="title"/>
          </p:nvPr>
        </p:nvSpPr>
        <p:spPr>
          <a:xfrm>
            <a:off x="815848" y="289899"/>
            <a:ext cx="10058400" cy="759968"/>
          </a:xfrm>
        </p:spPr>
        <p:txBody>
          <a:bodyPr vert="horz" lIns="91440" tIns="45720" rIns="91440" bIns="45720" rtlCol="0" anchor="ctr">
            <a:normAutofit fontScale="90000"/>
          </a:bodyPr>
          <a:lstStyle/>
          <a:p>
            <a:r>
              <a:rPr lang="en-US" dirty="0"/>
              <a:t>Fundamental Concepts of AI</a:t>
            </a:r>
          </a:p>
        </p:txBody>
      </p:sp>
      <p:sp>
        <p:nvSpPr>
          <p:cNvPr id="4" name="Slide Number Placeholder 3">
            <a:extLst>
              <a:ext uri="{FF2B5EF4-FFF2-40B4-BE49-F238E27FC236}">
                <a16:creationId xmlns:a16="http://schemas.microsoft.com/office/drawing/2014/main" id="{E71D6CD2-C738-1D04-B2CD-5D3D977C9B70}"/>
              </a:ext>
            </a:extLst>
          </p:cNvPr>
          <p:cNvSpPr>
            <a:spLocks noGrp="1"/>
          </p:cNvSpPr>
          <p:nvPr>
            <p:ph type="sldNum" sz="quarter" idx="15"/>
          </p:nvPr>
        </p:nvSpPr>
        <p:spPr>
          <a:xfrm>
            <a:off x="11311128" y="6272784"/>
            <a:ext cx="640080" cy="365125"/>
          </a:xfrm>
        </p:spPr>
        <p:txBody>
          <a:bodyPr vert="horz" lIns="91440" tIns="45720" rIns="91440" bIns="45720" rtlCol="0" anchor="ctr">
            <a:normAutofit/>
          </a:bodyPr>
          <a:lstStyle/>
          <a:p>
            <a:pPr marR="0" lvl="0" indent="0" defTabSz="457200" fontAlgn="auto">
              <a:spcBef>
                <a:spcPts val="0"/>
              </a:spcBef>
              <a:spcAft>
                <a:spcPts val="600"/>
              </a:spcAft>
              <a:buClrTx/>
              <a:buSzTx/>
              <a:buFontTx/>
              <a:buNone/>
              <a:tabLst/>
              <a:defRPr/>
            </a:pPr>
            <a:fld id="{B9713C8C-8E70-45D5-AE59-23E60168254E}" type="slidenum">
              <a:rPr kumimoji="0" lang="en-US" b="1" i="0" u="none" strike="noStrike" kern="1200" cap="none" spc="0" normalizeH="0" baseline="0" noProof="0" dirty="0">
                <a:ln>
                  <a:noFill/>
                </a:ln>
                <a:solidFill>
                  <a:srgbClr val="FFFFFF"/>
                </a:solidFill>
                <a:effectLst/>
                <a:uLnTx/>
                <a:uFillTx/>
                <a:latin typeface="+mj-lt"/>
                <a:ea typeface="+mn-ea"/>
                <a:cs typeface="+mn-cs"/>
              </a:rPr>
              <a:pPr marR="0" lvl="0" indent="0" defTabSz="457200" fontAlgn="auto">
                <a:spcBef>
                  <a:spcPts val="0"/>
                </a:spcBef>
                <a:spcAft>
                  <a:spcPts val="600"/>
                </a:spcAft>
                <a:buClrTx/>
                <a:buSzTx/>
                <a:buFontTx/>
                <a:buNone/>
                <a:tabLst/>
                <a:defRPr/>
              </a:pPr>
              <a:t>11</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4597A5E1-6001-45C8-95D6-A6BBA4355F86}"/>
              </a:ext>
            </a:extLst>
          </p:cNvPr>
          <p:cNvGraphicFramePr>
            <a:graphicFrameLocks noGrp="1"/>
          </p:cNvGraphicFramePr>
          <p:nvPr>
            <p:ph type="chart" sz="quarter" idx="13"/>
            <p:extLst>
              <p:ext uri="{D42A27DB-BD31-4B8C-83A1-F6EECF244321}">
                <p14:modId xmlns:p14="http://schemas.microsoft.com/office/powerpoint/2010/main" val="2342207665"/>
              </p:ext>
            </p:extLst>
          </p:nvPr>
        </p:nvGraphicFramePr>
        <p:xfrm>
          <a:off x="592667" y="1049868"/>
          <a:ext cx="10972800" cy="5222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9477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500A-4308-1074-1ECB-830DF79D7A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313DD6-AB85-7874-9D9F-E22A23D73469}"/>
              </a:ext>
            </a:extLst>
          </p:cNvPr>
          <p:cNvSpPr>
            <a:spLocks noGrp="1"/>
          </p:cNvSpPr>
          <p:nvPr>
            <p:ph type="title"/>
          </p:nvPr>
        </p:nvSpPr>
        <p:spPr>
          <a:xfrm>
            <a:off x="1069848" y="484632"/>
            <a:ext cx="10058400" cy="1609344"/>
          </a:xfrm>
        </p:spPr>
        <p:txBody>
          <a:bodyPr vert="horz" lIns="91440" tIns="45720" rIns="91440" bIns="45720" rtlCol="0" anchor="ctr">
            <a:normAutofit/>
          </a:bodyPr>
          <a:lstStyle/>
          <a:p>
            <a:r>
              <a:rPr lang="en-US"/>
              <a:t>Fundamental Concepts of AI</a:t>
            </a:r>
          </a:p>
        </p:txBody>
      </p:sp>
      <p:sp>
        <p:nvSpPr>
          <p:cNvPr id="4" name="Slide Number Placeholder 3">
            <a:extLst>
              <a:ext uri="{FF2B5EF4-FFF2-40B4-BE49-F238E27FC236}">
                <a16:creationId xmlns:a16="http://schemas.microsoft.com/office/drawing/2014/main" id="{FB7619F6-B198-6EAC-85A8-739F04FC498F}"/>
              </a:ext>
            </a:extLst>
          </p:cNvPr>
          <p:cNvSpPr>
            <a:spLocks noGrp="1"/>
          </p:cNvSpPr>
          <p:nvPr>
            <p:ph type="sldNum" sz="quarter" idx="15"/>
          </p:nvPr>
        </p:nvSpPr>
        <p:spPr>
          <a:xfrm>
            <a:off x="11311128" y="6272784"/>
            <a:ext cx="640080" cy="365125"/>
          </a:xfrm>
        </p:spPr>
        <p:txBody>
          <a:bodyPr vert="horz" lIns="91440" tIns="45720" rIns="91440" bIns="45720" rtlCol="0" anchor="ctr">
            <a:normAutofit/>
          </a:bodyPr>
          <a:lstStyle/>
          <a:p>
            <a:pPr marR="0" lvl="0" indent="0" defTabSz="457200" fontAlgn="auto">
              <a:spcBef>
                <a:spcPts val="0"/>
              </a:spcBef>
              <a:spcAft>
                <a:spcPts val="600"/>
              </a:spcAft>
              <a:buClrTx/>
              <a:buSzTx/>
              <a:buFontTx/>
              <a:buNone/>
              <a:tabLst/>
              <a:defRPr/>
            </a:pPr>
            <a:fld id="{B9713C8C-8E70-45D5-AE59-23E60168254E}" type="slidenum">
              <a:rPr kumimoji="0" lang="en-US" b="1" i="0" u="none" strike="noStrike" kern="1200" cap="none" spc="0" normalizeH="0" baseline="0" noProof="0" dirty="0">
                <a:ln>
                  <a:noFill/>
                </a:ln>
                <a:solidFill>
                  <a:srgbClr val="FFFFFF"/>
                </a:solidFill>
                <a:effectLst/>
                <a:uLnTx/>
                <a:uFillTx/>
                <a:latin typeface="+mj-lt"/>
                <a:ea typeface="+mn-ea"/>
                <a:cs typeface="+mn-cs"/>
              </a:rPr>
              <a:pPr marR="0" lvl="0" indent="0" defTabSz="457200" fontAlgn="auto">
                <a:spcBef>
                  <a:spcPts val="0"/>
                </a:spcBef>
                <a:spcAft>
                  <a:spcPts val="600"/>
                </a:spcAft>
                <a:buClrTx/>
                <a:buSzTx/>
                <a:buFontTx/>
                <a:buNone/>
                <a:tabLst/>
                <a:defRPr/>
              </a:pPr>
              <a:t>12</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6659FB67-AF04-7C4F-3B09-5C9691CC43FA}"/>
              </a:ext>
            </a:extLst>
          </p:cNvPr>
          <p:cNvGraphicFramePr>
            <a:graphicFrameLocks noGrp="1"/>
          </p:cNvGraphicFramePr>
          <p:nvPr>
            <p:ph type="chart" sz="quarter" idx="13"/>
            <p:extLst>
              <p:ext uri="{D42A27DB-BD31-4B8C-83A1-F6EECF244321}">
                <p14:modId xmlns:p14="http://schemas.microsoft.com/office/powerpoint/2010/main" val="3058006058"/>
              </p:ext>
            </p:extLst>
          </p:nvPr>
        </p:nvGraphicFramePr>
        <p:xfrm>
          <a:off x="1069975" y="2385390"/>
          <a:ext cx="10058400" cy="3617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276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3B5C-71D0-7F5A-C3F6-54EC1189C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727A4C-99D2-3189-E61A-E17C2112CE25}"/>
              </a:ext>
            </a:extLst>
          </p:cNvPr>
          <p:cNvSpPr>
            <a:spLocks noGrp="1"/>
          </p:cNvSpPr>
          <p:nvPr>
            <p:ph type="title"/>
          </p:nvPr>
        </p:nvSpPr>
        <p:spPr>
          <a:xfrm>
            <a:off x="1069848" y="484632"/>
            <a:ext cx="10058400" cy="1609344"/>
          </a:xfrm>
        </p:spPr>
        <p:txBody>
          <a:bodyPr vert="horz" lIns="91440" tIns="45720" rIns="91440" bIns="45720" rtlCol="0" anchor="ctr">
            <a:normAutofit/>
          </a:bodyPr>
          <a:lstStyle/>
          <a:p>
            <a:r>
              <a:rPr lang="en-US"/>
              <a:t>Fundamental Concepts of AI</a:t>
            </a:r>
          </a:p>
        </p:txBody>
      </p:sp>
      <p:sp>
        <p:nvSpPr>
          <p:cNvPr id="4" name="Slide Number Placeholder 3">
            <a:extLst>
              <a:ext uri="{FF2B5EF4-FFF2-40B4-BE49-F238E27FC236}">
                <a16:creationId xmlns:a16="http://schemas.microsoft.com/office/drawing/2014/main" id="{84A5AC84-309E-0C36-AC02-10A7E664ECFC}"/>
              </a:ext>
            </a:extLst>
          </p:cNvPr>
          <p:cNvSpPr>
            <a:spLocks noGrp="1"/>
          </p:cNvSpPr>
          <p:nvPr>
            <p:ph type="sldNum" sz="quarter" idx="15"/>
          </p:nvPr>
        </p:nvSpPr>
        <p:spPr>
          <a:xfrm>
            <a:off x="11311128" y="6272784"/>
            <a:ext cx="640080" cy="365125"/>
          </a:xfrm>
        </p:spPr>
        <p:txBody>
          <a:bodyPr vert="horz" lIns="91440" tIns="45720" rIns="91440" bIns="45720" rtlCol="0" anchor="ctr">
            <a:normAutofit/>
          </a:bodyPr>
          <a:lstStyle/>
          <a:p>
            <a:pPr marR="0" lvl="0" indent="0" defTabSz="457200" fontAlgn="auto">
              <a:spcBef>
                <a:spcPts val="0"/>
              </a:spcBef>
              <a:spcAft>
                <a:spcPts val="600"/>
              </a:spcAft>
              <a:buClrTx/>
              <a:buSzTx/>
              <a:buFontTx/>
              <a:buNone/>
              <a:tabLst/>
              <a:defRPr/>
            </a:pPr>
            <a:fld id="{B9713C8C-8E70-45D5-AE59-23E60168254E}" type="slidenum">
              <a:rPr kumimoji="0" lang="en-US" b="1" i="0" u="none" strike="noStrike" kern="1200" cap="none" spc="0" normalizeH="0" baseline="0" noProof="0" dirty="0">
                <a:ln>
                  <a:noFill/>
                </a:ln>
                <a:solidFill>
                  <a:srgbClr val="FFFFFF"/>
                </a:solidFill>
                <a:effectLst/>
                <a:uLnTx/>
                <a:uFillTx/>
                <a:latin typeface="+mj-lt"/>
                <a:ea typeface="+mn-ea"/>
                <a:cs typeface="+mn-cs"/>
              </a:rPr>
              <a:pPr marR="0" lvl="0" indent="0" defTabSz="457200" fontAlgn="auto">
                <a:spcBef>
                  <a:spcPts val="0"/>
                </a:spcBef>
                <a:spcAft>
                  <a:spcPts val="600"/>
                </a:spcAft>
                <a:buClrTx/>
                <a:buSzTx/>
                <a:buFontTx/>
                <a:buNone/>
                <a:tabLst/>
                <a:defRPr/>
              </a:pPr>
              <a:t>13</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34C93B71-3EB7-5E85-4077-EC4DE18FDD63}"/>
              </a:ext>
            </a:extLst>
          </p:cNvPr>
          <p:cNvGraphicFramePr>
            <a:graphicFrameLocks noGrp="1"/>
          </p:cNvGraphicFramePr>
          <p:nvPr>
            <p:ph type="chart" sz="quarter" idx="13"/>
            <p:extLst>
              <p:ext uri="{D42A27DB-BD31-4B8C-83A1-F6EECF244321}">
                <p14:modId xmlns:p14="http://schemas.microsoft.com/office/powerpoint/2010/main" val="410383710"/>
              </p:ext>
            </p:extLst>
          </p:nvPr>
        </p:nvGraphicFramePr>
        <p:xfrm>
          <a:off x="1069975" y="1998133"/>
          <a:ext cx="9979025" cy="42746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750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6686-75B0-900E-2016-254411F803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75C167-2A05-BC24-6D00-FADAE361B050}"/>
              </a:ext>
            </a:extLst>
          </p:cNvPr>
          <p:cNvSpPr>
            <a:spLocks noGrp="1"/>
          </p:cNvSpPr>
          <p:nvPr>
            <p:ph type="title"/>
          </p:nvPr>
        </p:nvSpPr>
        <p:spPr/>
        <p:txBody>
          <a:bodyPr/>
          <a:lstStyle/>
          <a:p>
            <a:r>
              <a:rPr lang="en-US" dirty="0"/>
              <a:t>Seven types of AI</a:t>
            </a:r>
          </a:p>
        </p:txBody>
      </p:sp>
      <p:sp>
        <p:nvSpPr>
          <p:cNvPr id="3" name="Content Placeholder 2">
            <a:extLst>
              <a:ext uri="{FF2B5EF4-FFF2-40B4-BE49-F238E27FC236}">
                <a16:creationId xmlns:a16="http://schemas.microsoft.com/office/drawing/2014/main" id="{CFAD843F-922A-B194-6D69-DCDD7CC5B65D}"/>
              </a:ext>
            </a:extLst>
          </p:cNvPr>
          <p:cNvSpPr>
            <a:spLocks noGrp="1"/>
          </p:cNvSpPr>
          <p:nvPr>
            <p:ph idx="1"/>
          </p:nvPr>
        </p:nvSpPr>
        <p:spPr/>
        <p:txBody>
          <a:bodyPr>
            <a:normAutofit/>
          </a:bodyPr>
          <a:lstStyle/>
          <a:p>
            <a:r>
              <a:rPr lang="en-US" sz="2400" u="sng" dirty="0"/>
              <a:t>Narrow AI</a:t>
            </a:r>
            <a:r>
              <a:rPr lang="en-US" sz="2400" dirty="0"/>
              <a:t>: AI designed to complete very specific actions; unable to independently learn.</a:t>
            </a:r>
          </a:p>
          <a:p>
            <a:r>
              <a:rPr lang="en-US" sz="2400" u="sng" dirty="0"/>
              <a:t>Artificial General Intelligence</a:t>
            </a:r>
            <a:r>
              <a:rPr lang="en-US" sz="2400" dirty="0"/>
              <a:t>: AI designed to learn, think, and perform at similar levels to humans.</a:t>
            </a:r>
          </a:p>
          <a:p>
            <a:r>
              <a:rPr lang="en-US" sz="2400" u="sng" dirty="0"/>
              <a:t>Artificial Superintelligence</a:t>
            </a:r>
            <a:r>
              <a:rPr lang="en-US" sz="2400" dirty="0"/>
              <a:t>: AI able to surpass the knowledge and capabilities of humans. (Rodriguez, 2025)</a:t>
            </a:r>
          </a:p>
        </p:txBody>
      </p:sp>
      <p:sp>
        <p:nvSpPr>
          <p:cNvPr id="4" name="Date Placeholder 3">
            <a:extLst>
              <a:ext uri="{FF2B5EF4-FFF2-40B4-BE49-F238E27FC236}">
                <a16:creationId xmlns:a16="http://schemas.microsoft.com/office/drawing/2014/main" id="{94586871-EF4C-B2B0-53E1-8EA291A7044A}"/>
              </a:ext>
            </a:extLst>
          </p:cNvPr>
          <p:cNvSpPr>
            <a:spLocks noGrp="1"/>
          </p:cNvSpPr>
          <p:nvPr>
            <p:ph type="dt" sz="half" idx="10"/>
          </p:nvPr>
        </p:nvSpPr>
        <p:spPr/>
        <p:txBody>
          <a:bodyPr/>
          <a:lstStyle/>
          <a:p>
            <a:fld id="{751941B1-F85F-4B00-9D5F-A7A7D92F1738}" type="datetime1">
              <a:rPr lang="en-US" smtClean="0"/>
              <a:t>3/12/2026</a:t>
            </a:fld>
            <a:endParaRPr lang="en-US" dirty="0"/>
          </a:p>
        </p:txBody>
      </p:sp>
      <p:sp>
        <p:nvSpPr>
          <p:cNvPr id="5" name="Footer Placeholder 4">
            <a:extLst>
              <a:ext uri="{FF2B5EF4-FFF2-40B4-BE49-F238E27FC236}">
                <a16:creationId xmlns:a16="http://schemas.microsoft.com/office/drawing/2014/main" id="{9FCF1B3D-83E9-A6AD-94A0-5334B249D01B}"/>
              </a:ext>
            </a:extLst>
          </p:cNvPr>
          <p:cNvSpPr>
            <a:spLocks noGrp="1"/>
          </p:cNvSpPr>
          <p:nvPr>
            <p:ph type="ftr" sz="quarter" idx="11"/>
          </p:nvPr>
        </p:nvSpPr>
        <p:spPr/>
        <p:txBody>
          <a:bodyPr/>
          <a:lstStyle/>
          <a:p>
            <a:r>
              <a:rPr lang="en-US" dirty="0"/>
              <a:t>https://builtin.com/artificial-intelligence/types-of-artificial-intelligence</a:t>
            </a:r>
          </a:p>
        </p:txBody>
      </p:sp>
      <p:sp>
        <p:nvSpPr>
          <p:cNvPr id="6" name="Slide Number Placeholder 5">
            <a:extLst>
              <a:ext uri="{FF2B5EF4-FFF2-40B4-BE49-F238E27FC236}">
                <a16:creationId xmlns:a16="http://schemas.microsoft.com/office/drawing/2014/main" id="{5AFA6129-58CA-F1AD-04A4-A53E31609CEC}"/>
              </a:ext>
            </a:extLst>
          </p:cNvPr>
          <p:cNvSpPr>
            <a:spLocks noGrp="1"/>
          </p:cNvSpPr>
          <p:nvPr>
            <p:ph type="sldNum" sz="quarter" idx="12"/>
          </p:nvPr>
        </p:nvSpPr>
        <p:spPr/>
        <p:txBody>
          <a:bodyPr/>
          <a:lstStyle/>
          <a:p>
            <a:pPr>
              <a:defRPr/>
            </a:pPr>
            <a:fld id="{5C1F1E0B-602E-4081-941D-EA15E7D8AF01}" type="slidenum">
              <a:rPr lang="en-US" smtClean="0"/>
              <a:pPr>
                <a:defRPr/>
              </a:pPr>
              <a:t>14</a:t>
            </a:fld>
            <a:endParaRPr lang="en-US" dirty="0"/>
          </a:p>
        </p:txBody>
      </p:sp>
    </p:spTree>
    <p:extLst>
      <p:ext uri="{BB962C8B-B14F-4D97-AF65-F5344CB8AC3E}">
        <p14:creationId xmlns:p14="http://schemas.microsoft.com/office/powerpoint/2010/main" val="444428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0093F-4B3A-E68B-C824-9BD48B2012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5E0DAD-0CCA-5F97-6D4A-9DB409C07B51}"/>
              </a:ext>
            </a:extLst>
          </p:cNvPr>
          <p:cNvSpPr>
            <a:spLocks noGrp="1"/>
          </p:cNvSpPr>
          <p:nvPr>
            <p:ph type="title"/>
          </p:nvPr>
        </p:nvSpPr>
        <p:spPr/>
        <p:txBody>
          <a:bodyPr/>
          <a:lstStyle/>
          <a:p>
            <a:r>
              <a:rPr lang="en-US" dirty="0"/>
              <a:t>Seven types of AI</a:t>
            </a:r>
          </a:p>
        </p:txBody>
      </p:sp>
      <p:sp>
        <p:nvSpPr>
          <p:cNvPr id="3" name="Content Placeholder 2">
            <a:extLst>
              <a:ext uri="{FF2B5EF4-FFF2-40B4-BE49-F238E27FC236}">
                <a16:creationId xmlns:a16="http://schemas.microsoft.com/office/drawing/2014/main" id="{BD39A731-FD34-E232-6FE3-807A5D511E56}"/>
              </a:ext>
            </a:extLst>
          </p:cNvPr>
          <p:cNvSpPr>
            <a:spLocks noGrp="1"/>
          </p:cNvSpPr>
          <p:nvPr>
            <p:ph idx="1"/>
          </p:nvPr>
        </p:nvSpPr>
        <p:spPr/>
        <p:txBody>
          <a:bodyPr>
            <a:normAutofit/>
          </a:bodyPr>
          <a:lstStyle/>
          <a:p>
            <a:r>
              <a:rPr lang="en-US" sz="2400" u="sng" dirty="0"/>
              <a:t>Reactive Machine AI</a:t>
            </a:r>
            <a:r>
              <a:rPr lang="en-US" sz="2400" dirty="0"/>
              <a:t>: AI capable of responding to external stimuli in real time; unable to build memory or store information for future. </a:t>
            </a:r>
          </a:p>
          <a:p>
            <a:r>
              <a:rPr lang="en-US" sz="2400" u="sng" dirty="0"/>
              <a:t>Limited Memory AI</a:t>
            </a:r>
            <a:r>
              <a:rPr lang="en-US" sz="2400" dirty="0"/>
              <a:t>: AI that can store knowledge and use it to learn and train for future tasks.</a:t>
            </a:r>
          </a:p>
          <a:p>
            <a:r>
              <a:rPr lang="en-US" sz="2400" u="sng" dirty="0"/>
              <a:t>Theory of Mind AI</a:t>
            </a:r>
            <a:r>
              <a:rPr lang="en-US" sz="2400" dirty="0"/>
              <a:t>: AI that can sense and respond to human emotions, plus perform the tasks of limited memory machines. (</a:t>
            </a:r>
            <a:r>
              <a:rPr lang="en-US" sz="2400" dirty="0" err="1"/>
              <a:t>eg.</a:t>
            </a:r>
            <a:r>
              <a:rPr lang="en-US" sz="2400" dirty="0"/>
              <a:t> IROBOT Movie / 2004)</a:t>
            </a:r>
          </a:p>
          <a:p>
            <a:pPr marL="0" indent="0">
              <a:buNone/>
            </a:pPr>
            <a:r>
              <a:rPr lang="en-US" sz="2400" dirty="0"/>
              <a:t>	</a:t>
            </a:r>
            <a:r>
              <a:rPr lang="en-US" sz="2800" dirty="0"/>
              <a:t>VIDEO: IROBOT (clip from Movie)</a:t>
            </a:r>
          </a:p>
        </p:txBody>
      </p:sp>
      <p:sp>
        <p:nvSpPr>
          <p:cNvPr id="4" name="Date Placeholder 3">
            <a:extLst>
              <a:ext uri="{FF2B5EF4-FFF2-40B4-BE49-F238E27FC236}">
                <a16:creationId xmlns:a16="http://schemas.microsoft.com/office/drawing/2014/main" id="{979170C9-4E22-DA67-BE76-AE44E79FCFFA}"/>
              </a:ext>
            </a:extLst>
          </p:cNvPr>
          <p:cNvSpPr>
            <a:spLocks noGrp="1"/>
          </p:cNvSpPr>
          <p:nvPr>
            <p:ph type="dt" sz="half" idx="10"/>
          </p:nvPr>
        </p:nvSpPr>
        <p:spPr/>
        <p:txBody>
          <a:bodyPr/>
          <a:lstStyle/>
          <a:p>
            <a:fld id="{751941B1-F85F-4B00-9D5F-A7A7D92F1738}" type="datetime1">
              <a:rPr lang="en-US" smtClean="0"/>
              <a:t>3/12/2026</a:t>
            </a:fld>
            <a:endParaRPr lang="en-US" dirty="0"/>
          </a:p>
        </p:txBody>
      </p:sp>
      <p:sp>
        <p:nvSpPr>
          <p:cNvPr id="6" name="Slide Number Placeholder 5">
            <a:extLst>
              <a:ext uri="{FF2B5EF4-FFF2-40B4-BE49-F238E27FC236}">
                <a16:creationId xmlns:a16="http://schemas.microsoft.com/office/drawing/2014/main" id="{14C02576-F535-903E-F5A2-04A2130110A6}"/>
              </a:ext>
            </a:extLst>
          </p:cNvPr>
          <p:cNvSpPr>
            <a:spLocks noGrp="1"/>
          </p:cNvSpPr>
          <p:nvPr>
            <p:ph type="sldNum" sz="quarter" idx="12"/>
          </p:nvPr>
        </p:nvSpPr>
        <p:spPr/>
        <p:txBody>
          <a:bodyPr/>
          <a:lstStyle/>
          <a:p>
            <a:pPr>
              <a:defRPr/>
            </a:pPr>
            <a:fld id="{5C1F1E0B-602E-4081-941D-EA15E7D8AF01}" type="slidenum">
              <a:rPr lang="en-US" smtClean="0"/>
              <a:pPr>
                <a:defRPr/>
              </a:pPr>
              <a:t>15</a:t>
            </a:fld>
            <a:endParaRPr lang="en-US" dirty="0"/>
          </a:p>
        </p:txBody>
      </p:sp>
    </p:spTree>
    <p:extLst>
      <p:ext uri="{BB962C8B-B14F-4D97-AF65-F5344CB8AC3E}">
        <p14:creationId xmlns:p14="http://schemas.microsoft.com/office/powerpoint/2010/main" val="4038362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14CAD-77C5-0D81-F0BD-8A97945AA4C7}"/>
              </a:ext>
            </a:extLst>
          </p:cNvPr>
          <p:cNvSpPr>
            <a:spLocks noGrp="1"/>
          </p:cNvSpPr>
          <p:nvPr>
            <p:ph type="title"/>
          </p:nvPr>
        </p:nvSpPr>
        <p:spPr>
          <a:xfrm>
            <a:off x="3305669" y="113097"/>
            <a:ext cx="7859155" cy="1656304"/>
          </a:xfrm>
        </p:spPr>
        <p:txBody>
          <a:bodyPr anchor="b">
            <a:normAutofit fontScale="90000"/>
          </a:bodyPr>
          <a:lstStyle/>
          <a:p>
            <a:r>
              <a:rPr lang="en-US" dirty="0"/>
              <a:t>Video- “Robot as the human emotions-https://www.youtube.com/shorts/BEEPKHGEq8o</a:t>
            </a:r>
          </a:p>
        </p:txBody>
      </p:sp>
      <p:pic>
        <p:nvPicPr>
          <p:cNvPr id="5" name="Robot has the humans emotions 👦🤖#series #movie #irobot">
            <a:hlinkClick r:id="" action="ppaction://media"/>
            <a:extLst>
              <a:ext uri="{FF2B5EF4-FFF2-40B4-BE49-F238E27FC236}">
                <a16:creationId xmlns:a16="http://schemas.microsoft.com/office/drawing/2014/main" id="{A7F2B012-398D-2741-53D9-E7E1E2A379F3}"/>
              </a:ext>
            </a:extLst>
          </p:cNvPr>
          <p:cNvPicPr>
            <a:picLocks noGrp="1" noChangeAspect="1"/>
          </p:cNvPicPr>
          <p:nvPr>
            <p:ph sz="quarter" idx="31"/>
            <a:videoFile r:link="rId2"/>
            <p:extLst>
              <p:ext uri="{DAA4B4D4-6D71-4841-9C94-3DE7FCFB9230}">
                <p14:media xmlns:p14="http://schemas.microsoft.com/office/powerpoint/2010/main" r:embed="rId1"/>
              </p:ext>
            </p:extLst>
          </p:nvPr>
        </p:nvPicPr>
        <p:blipFill>
          <a:blip r:embed="rId4"/>
          <a:stretch>
            <a:fillRect/>
          </a:stretch>
        </p:blipFill>
        <p:spPr>
          <a:xfrm>
            <a:off x="4504267" y="1905001"/>
            <a:ext cx="5046133" cy="4491246"/>
          </a:xfrm>
          <a:noFill/>
        </p:spPr>
      </p:pic>
      <p:sp>
        <p:nvSpPr>
          <p:cNvPr id="4" name="Slide Number Placeholder 3">
            <a:extLst>
              <a:ext uri="{FF2B5EF4-FFF2-40B4-BE49-F238E27FC236}">
                <a16:creationId xmlns:a16="http://schemas.microsoft.com/office/drawing/2014/main" id="{AD3691F8-A8F6-C92F-D721-75451EBD1C4B}"/>
              </a:ext>
            </a:extLst>
          </p:cNvPr>
          <p:cNvSpPr>
            <a:spLocks noGrp="1"/>
          </p:cNvSpPr>
          <p:nvPr>
            <p:ph type="sldNum" sz="quarter" idx="12"/>
          </p:nvPr>
        </p:nvSpPr>
        <p:spPr>
          <a:xfrm>
            <a:off x="9140971" y="6226198"/>
            <a:ext cx="2743200"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9713C8C-8E70-45D5-AE59-23E60168254E}" type="slidenum">
              <a:rPr kumimoji="0" lang="en-US" sz="1200" b="0" i="0" u="none" strike="noStrike" kern="1200" cap="none" spc="0" normalizeH="0" baseline="0" noProof="0" smtClean="0">
                <a:ln>
                  <a:noFill/>
                </a:ln>
                <a:solidFill>
                  <a:srgbClr val="FFFFFF"/>
                </a:solidFill>
                <a:effectLst/>
                <a:uLnTx/>
                <a:uFillTx/>
                <a:latin typeface="Biome"/>
                <a:ea typeface="+mn-ea"/>
                <a:cs typeface="Biome" panose="020B0503030204020804"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16</a:t>
            </a:fld>
            <a:endParaRPr kumimoji="0" lang="en-US" sz="1200" b="0" i="0" u="none" strike="noStrike" kern="1200" cap="none" spc="0" normalizeH="0" baseline="0" noProof="0">
              <a:ln>
                <a:noFill/>
              </a:ln>
              <a:solidFill>
                <a:srgbClr val="FFFFFF"/>
              </a:solidFill>
              <a:effectLst/>
              <a:uLnTx/>
              <a:uFillTx/>
              <a:latin typeface="Biome"/>
              <a:ea typeface="+mn-ea"/>
              <a:cs typeface="Biome" panose="020B0503030204020804" pitchFamily="34" charset="0"/>
            </a:endParaRPr>
          </a:p>
        </p:txBody>
      </p:sp>
    </p:spTree>
    <p:extLst>
      <p:ext uri="{BB962C8B-B14F-4D97-AF65-F5344CB8AC3E}">
        <p14:creationId xmlns:p14="http://schemas.microsoft.com/office/powerpoint/2010/main" val="186540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4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1A1C9-7F85-7E4A-E6CD-72B91181D1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B6C830-AF9F-26CF-BBD9-E39754766F86}"/>
              </a:ext>
            </a:extLst>
          </p:cNvPr>
          <p:cNvSpPr>
            <a:spLocks noGrp="1"/>
          </p:cNvSpPr>
          <p:nvPr>
            <p:ph type="title"/>
          </p:nvPr>
        </p:nvSpPr>
        <p:spPr/>
        <p:txBody>
          <a:bodyPr/>
          <a:lstStyle/>
          <a:p>
            <a:r>
              <a:rPr lang="en-US" dirty="0"/>
              <a:t>Seventh type of AI: Final Stage</a:t>
            </a:r>
          </a:p>
        </p:txBody>
      </p:sp>
      <p:sp>
        <p:nvSpPr>
          <p:cNvPr id="3" name="Content Placeholder 2">
            <a:extLst>
              <a:ext uri="{FF2B5EF4-FFF2-40B4-BE49-F238E27FC236}">
                <a16:creationId xmlns:a16="http://schemas.microsoft.com/office/drawing/2014/main" id="{C887AA8D-9573-F0C8-47A2-54A56123FF36}"/>
              </a:ext>
            </a:extLst>
          </p:cNvPr>
          <p:cNvSpPr>
            <a:spLocks noGrp="1"/>
          </p:cNvSpPr>
          <p:nvPr>
            <p:ph idx="1"/>
          </p:nvPr>
        </p:nvSpPr>
        <p:spPr/>
        <p:txBody>
          <a:bodyPr>
            <a:normAutofit/>
          </a:bodyPr>
          <a:lstStyle/>
          <a:p>
            <a:r>
              <a:rPr lang="en-US" sz="2400" u="sng" dirty="0"/>
              <a:t>Self-Aware AI</a:t>
            </a:r>
            <a:r>
              <a:rPr lang="en-US" sz="2400" dirty="0"/>
              <a:t>: AI that can recognize other’s emotions, plus has a sense of self and human level intelligence; </a:t>
            </a:r>
            <a:r>
              <a:rPr lang="en-US" b="1" u="sng" dirty="0"/>
              <a:t>the final stage of AI</a:t>
            </a:r>
            <a:r>
              <a:rPr lang="en-US" sz="2400" dirty="0"/>
              <a:t>.  (Netflix Series: Humans (2015-2017)-Families use lifelike robot servants called “Synths.” The series focuses on the social and emotional consequences as AI begins to mimic and eventually threaten human life). </a:t>
            </a:r>
          </a:p>
          <a:p>
            <a:endParaRPr lang="en-US" sz="2400" dirty="0"/>
          </a:p>
          <a:p>
            <a:r>
              <a:rPr lang="en-US" sz="2400" dirty="0"/>
              <a:t>	</a:t>
            </a:r>
            <a:r>
              <a:rPr lang="en-US" sz="3600" dirty="0"/>
              <a:t>VIDEO “Humans”</a:t>
            </a:r>
          </a:p>
        </p:txBody>
      </p:sp>
      <p:sp>
        <p:nvSpPr>
          <p:cNvPr id="4" name="Date Placeholder 3">
            <a:extLst>
              <a:ext uri="{FF2B5EF4-FFF2-40B4-BE49-F238E27FC236}">
                <a16:creationId xmlns:a16="http://schemas.microsoft.com/office/drawing/2014/main" id="{EB85A904-5C78-D152-FDCD-5A5149A294EA}"/>
              </a:ext>
            </a:extLst>
          </p:cNvPr>
          <p:cNvSpPr>
            <a:spLocks noGrp="1"/>
          </p:cNvSpPr>
          <p:nvPr>
            <p:ph type="dt" sz="half" idx="10"/>
          </p:nvPr>
        </p:nvSpPr>
        <p:spPr/>
        <p:txBody>
          <a:bodyPr/>
          <a:lstStyle/>
          <a:p>
            <a:fld id="{751941B1-F85F-4B00-9D5F-A7A7D92F1738}" type="datetime1">
              <a:rPr lang="en-US" smtClean="0"/>
              <a:t>3/12/2026</a:t>
            </a:fld>
            <a:endParaRPr lang="en-US" dirty="0"/>
          </a:p>
        </p:txBody>
      </p:sp>
      <p:sp>
        <p:nvSpPr>
          <p:cNvPr id="6" name="Slide Number Placeholder 5">
            <a:extLst>
              <a:ext uri="{FF2B5EF4-FFF2-40B4-BE49-F238E27FC236}">
                <a16:creationId xmlns:a16="http://schemas.microsoft.com/office/drawing/2014/main" id="{643BE249-9B01-9B27-3394-6A6F97C20770}"/>
              </a:ext>
            </a:extLst>
          </p:cNvPr>
          <p:cNvSpPr>
            <a:spLocks noGrp="1"/>
          </p:cNvSpPr>
          <p:nvPr>
            <p:ph type="sldNum" sz="quarter" idx="12"/>
          </p:nvPr>
        </p:nvSpPr>
        <p:spPr/>
        <p:txBody>
          <a:bodyPr/>
          <a:lstStyle/>
          <a:p>
            <a:pPr>
              <a:defRPr/>
            </a:pPr>
            <a:fld id="{5C1F1E0B-602E-4081-941D-EA15E7D8AF01}" type="slidenum">
              <a:rPr lang="en-US" smtClean="0"/>
              <a:pPr>
                <a:defRPr/>
              </a:pPr>
              <a:t>17</a:t>
            </a:fld>
            <a:endParaRPr lang="en-US" dirty="0"/>
          </a:p>
        </p:txBody>
      </p:sp>
    </p:spTree>
    <p:extLst>
      <p:ext uri="{BB962C8B-B14F-4D97-AF65-F5344CB8AC3E}">
        <p14:creationId xmlns:p14="http://schemas.microsoft.com/office/powerpoint/2010/main" val="2927968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D77C6-CA91-718A-593F-B0A2147F64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9F691E-E9A4-7EB1-85AF-3BCAA6D27F43}"/>
              </a:ext>
            </a:extLst>
          </p:cNvPr>
          <p:cNvSpPr>
            <a:spLocks noGrp="1"/>
          </p:cNvSpPr>
          <p:nvPr>
            <p:ph type="title"/>
          </p:nvPr>
        </p:nvSpPr>
        <p:spPr>
          <a:xfrm>
            <a:off x="3305669" y="113097"/>
            <a:ext cx="7859155" cy="1656304"/>
          </a:xfrm>
        </p:spPr>
        <p:txBody>
          <a:bodyPr anchor="b">
            <a:normAutofit fontScale="90000"/>
          </a:bodyPr>
          <a:lstStyle/>
          <a:p>
            <a:r>
              <a:rPr lang="en-US" dirty="0"/>
              <a:t>Video-Netflix sci-fyi series “Humans”</a:t>
            </a:r>
            <a:br>
              <a:rPr lang="en-US" dirty="0"/>
            </a:br>
            <a:r>
              <a:rPr lang="en-US" dirty="0"/>
              <a:t>https://www.youtube.com/watch?v=BV8qFeZxZPE</a:t>
            </a:r>
          </a:p>
        </p:txBody>
      </p:sp>
      <p:sp>
        <p:nvSpPr>
          <p:cNvPr id="4" name="Slide Number Placeholder 3">
            <a:extLst>
              <a:ext uri="{FF2B5EF4-FFF2-40B4-BE49-F238E27FC236}">
                <a16:creationId xmlns:a16="http://schemas.microsoft.com/office/drawing/2014/main" id="{889E921F-5C44-978A-0E24-43C3FE813DE3}"/>
              </a:ext>
            </a:extLst>
          </p:cNvPr>
          <p:cNvSpPr>
            <a:spLocks noGrp="1"/>
          </p:cNvSpPr>
          <p:nvPr>
            <p:ph type="sldNum" sz="quarter" idx="12"/>
          </p:nvPr>
        </p:nvSpPr>
        <p:spPr>
          <a:xfrm>
            <a:off x="9140971" y="6226198"/>
            <a:ext cx="2743200"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9713C8C-8E70-45D5-AE59-23E60168254E}" type="slidenum">
              <a:rPr kumimoji="0" lang="en-US" sz="1200" b="0" i="0" u="none" strike="noStrike" kern="1200" cap="none" spc="0" normalizeH="0" baseline="0" noProof="0" smtClean="0">
                <a:ln>
                  <a:noFill/>
                </a:ln>
                <a:solidFill>
                  <a:srgbClr val="FFFFFF"/>
                </a:solidFill>
                <a:effectLst/>
                <a:uLnTx/>
                <a:uFillTx/>
                <a:latin typeface="Biome"/>
                <a:ea typeface="+mn-ea"/>
                <a:cs typeface="Biome" panose="020B0503030204020804"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18</a:t>
            </a:fld>
            <a:endParaRPr kumimoji="0" lang="en-US" sz="1200" b="0" i="0" u="none" strike="noStrike" kern="1200" cap="none" spc="0" normalizeH="0" baseline="0" noProof="0">
              <a:ln>
                <a:noFill/>
              </a:ln>
              <a:solidFill>
                <a:srgbClr val="FFFFFF"/>
              </a:solidFill>
              <a:effectLst/>
              <a:uLnTx/>
              <a:uFillTx/>
              <a:latin typeface="Biome"/>
              <a:ea typeface="+mn-ea"/>
              <a:cs typeface="Biome" panose="020B0503030204020804" pitchFamily="34" charset="0"/>
            </a:endParaRPr>
          </a:p>
        </p:txBody>
      </p:sp>
      <p:pic>
        <p:nvPicPr>
          <p:cNvPr id="9" name="Online Media 8" title="Humans Trailer">
            <a:hlinkClick r:id="" action="ppaction://media"/>
            <a:extLst>
              <a:ext uri="{FF2B5EF4-FFF2-40B4-BE49-F238E27FC236}">
                <a16:creationId xmlns:a16="http://schemas.microsoft.com/office/drawing/2014/main" id="{FA4004AD-143C-9474-B71B-5770F55035AD}"/>
              </a:ext>
            </a:extLst>
          </p:cNvPr>
          <p:cNvPicPr>
            <a:picLocks noGrp="1" noRot="1" noChangeAspect="1"/>
          </p:cNvPicPr>
          <p:nvPr>
            <p:ph sz="quarter" idx="31"/>
            <a:videoFile r:link="rId1"/>
          </p:nvPr>
        </p:nvPicPr>
        <p:blipFill>
          <a:blip r:embed="rId3"/>
          <a:stretch>
            <a:fillRect/>
          </a:stretch>
        </p:blipFill>
        <p:spPr>
          <a:xfrm>
            <a:off x="3759200" y="2470150"/>
            <a:ext cx="6511925" cy="3676650"/>
          </a:xfrm>
          <a:prstGeom prst="rect">
            <a:avLst/>
          </a:prstGeom>
        </p:spPr>
      </p:pic>
    </p:spTree>
    <p:extLst>
      <p:ext uri="{BB962C8B-B14F-4D97-AF65-F5344CB8AC3E}">
        <p14:creationId xmlns:p14="http://schemas.microsoft.com/office/powerpoint/2010/main" val="405611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118BA95-03E7-41B7-B442-0AF8C0A7FF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Oval 16">
            <a:extLst>
              <a:ext uri="{FF2B5EF4-FFF2-40B4-BE49-F238E27FC236}">
                <a16:creationId xmlns:a16="http://schemas.microsoft.com/office/drawing/2014/main" id="{059D8741-EAD6-41B1-A882-70D70FC358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1035" y="1679569"/>
            <a:ext cx="3498864" cy="3498858"/>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45444F36-3103-4D11-A25F-C054D4606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134" y="1864667"/>
            <a:ext cx="3128666" cy="312866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31ABCD3E-2323-4362-0ED9-C86CA5C03CAB}"/>
              </a:ext>
            </a:extLst>
          </p:cNvPr>
          <p:cNvSpPr>
            <a:spLocks noGrp="1"/>
          </p:cNvSpPr>
          <p:nvPr>
            <p:ph type="title"/>
          </p:nvPr>
        </p:nvSpPr>
        <p:spPr>
          <a:xfrm>
            <a:off x="1490145" y="2376862"/>
            <a:ext cx="2640646" cy="2104273"/>
          </a:xfrm>
          <a:noFill/>
        </p:spPr>
        <p:txBody>
          <a:bodyPr>
            <a:normAutofit/>
          </a:bodyPr>
          <a:lstStyle/>
          <a:p>
            <a:pPr algn="ctr"/>
            <a:r>
              <a:rPr lang="en-US" sz="2300">
                <a:solidFill>
                  <a:srgbClr val="FFFFFF"/>
                </a:solidFill>
                <a:latin typeface="Arial" panose="020B0604020202020204" pitchFamily="34" charset="0"/>
                <a:cs typeface="Arial" panose="020B0604020202020204" pitchFamily="34" charset="0"/>
              </a:rPr>
              <a:t>Possible roles of AI in Human service organizations (multiple service lines)</a:t>
            </a:r>
          </a:p>
        </p:txBody>
      </p:sp>
      <p:sp>
        <p:nvSpPr>
          <p:cNvPr id="21" name="Rectangle 20">
            <a:extLst>
              <a:ext uri="{FF2B5EF4-FFF2-40B4-BE49-F238E27FC236}">
                <a16:creationId xmlns:a16="http://schemas.microsoft.com/office/drawing/2014/main" id="{AD9B3EAD-A2B3-42C4-927C-3455E3E69E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02277" y="3388659"/>
            <a:ext cx="3657600"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Slide Number Placeholder 3">
            <a:extLst>
              <a:ext uri="{FF2B5EF4-FFF2-40B4-BE49-F238E27FC236}">
                <a16:creationId xmlns:a16="http://schemas.microsoft.com/office/drawing/2014/main" id="{A5AE4193-6D57-85C9-5E62-9B7B7965B977}"/>
              </a:ext>
            </a:extLst>
          </p:cNvPr>
          <p:cNvSpPr>
            <a:spLocks noGrp="1"/>
          </p:cNvSpPr>
          <p:nvPr>
            <p:ph type="sldNum" sz="quarter" idx="12"/>
          </p:nvPr>
        </p:nvSpPr>
        <p:spPr>
          <a:xfrm>
            <a:off x="11311128" y="6272784"/>
            <a:ext cx="640080" cy="365125"/>
          </a:xfrm>
        </p:spPr>
        <p:txBody>
          <a:bodyPr>
            <a:normAutofit/>
          </a:bodyPr>
          <a:lstStyle/>
          <a:p>
            <a:pPr marL="0" marR="0" lvl="0" indent="0" defTabSz="914400" rtl="0" eaLnBrk="1" fontAlgn="auto" latinLnBrk="0" hangingPunct="1">
              <a:lnSpc>
                <a:spcPct val="90000"/>
              </a:lnSpc>
              <a:spcBef>
                <a:spcPts val="0"/>
              </a:spcBef>
              <a:spcAft>
                <a:spcPts val="600"/>
              </a:spcAft>
              <a:buClrTx/>
              <a:buSzTx/>
              <a:buFontTx/>
              <a:buNone/>
              <a:tabLst/>
              <a:defRPr/>
            </a:pPr>
            <a:fld id="{5C1F1E0B-602E-4081-941D-EA15E7D8AF01}" type="slidenum">
              <a:rPr kumimoji="0" lang="en-US" sz="1900" b="0" i="0" u="none" strike="noStrike" kern="1200" cap="none" spc="0" normalizeH="0" baseline="0" noProof="0">
                <a:ln>
                  <a:noFill/>
                </a:ln>
                <a:solidFill>
                  <a:schemeClr val="accent1"/>
                </a:solidFill>
                <a:effectLst/>
                <a:uLnTx/>
                <a:uFillTx/>
                <a:latin typeface="Calibri Light"/>
                <a:ea typeface="+mn-ea"/>
                <a:cs typeface="+mn-cs"/>
              </a:rPr>
              <a:pPr marL="0" marR="0" lvl="0" indent="0" defTabSz="914400" rtl="0" eaLnBrk="1" fontAlgn="auto" latinLnBrk="0" hangingPunct="1">
                <a:lnSpc>
                  <a:spcPct val="90000"/>
                </a:lnSpc>
                <a:spcBef>
                  <a:spcPts val="0"/>
                </a:spcBef>
                <a:spcAft>
                  <a:spcPts val="600"/>
                </a:spcAft>
                <a:buClrTx/>
                <a:buSzTx/>
                <a:buFontTx/>
                <a:buNone/>
                <a:tabLst/>
                <a:defRPr/>
              </a:pPr>
              <a:t>19</a:t>
            </a:fld>
            <a:endParaRPr kumimoji="0" lang="en-US" sz="1900" b="0" i="0" u="none" strike="noStrike" kern="1200" cap="none" spc="0" normalizeH="0" baseline="0" noProof="0">
              <a:ln>
                <a:noFill/>
              </a:ln>
              <a:solidFill>
                <a:schemeClr val="accent1"/>
              </a:solidFill>
              <a:effectLst/>
              <a:uLnTx/>
              <a:uFillTx/>
              <a:latin typeface="Calibri Light"/>
              <a:ea typeface="+mn-ea"/>
              <a:cs typeface="+mn-cs"/>
            </a:endParaRPr>
          </a:p>
        </p:txBody>
      </p:sp>
      <p:graphicFrame>
        <p:nvGraphicFramePr>
          <p:cNvPr id="6" name="Content Placeholder 2">
            <a:extLst>
              <a:ext uri="{FF2B5EF4-FFF2-40B4-BE49-F238E27FC236}">
                <a16:creationId xmlns:a16="http://schemas.microsoft.com/office/drawing/2014/main" id="{C8C7A289-E790-EE23-A8F7-340278F0DCF7}"/>
              </a:ext>
            </a:extLst>
          </p:cNvPr>
          <p:cNvGraphicFramePr>
            <a:graphicFrameLocks noGrp="1"/>
          </p:cNvGraphicFramePr>
          <p:nvPr>
            <p:ph idx="1"/>
            <p:extLst>
              <p:ext uri="{D42A27DB-BD31-4B8C-83A1-F6EECF244321}">
                <p14:modId xmlns:p14="http://schemas.microsoft.com/office/powerpoint/2010/main" val="3560347069"/>
              </p:ext>
            </p:extLst>
          </p:nvPr>
        </p:nvGraphicFramePr>
        <p:xfrm>
          <a:off x="5080000" y="313267"/>
          <a:ext cx="6451600" cy="61298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3459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64958D-AF5D-4863-B5FB-83F6B8CB1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4" y="0"/>
            <a:ext cx="12188656" cy="6857999"/>
          </a:xfrm>
          <a:prstGeom prst="rect">
            <a:avLst/>
          </a:prstGeom>
          <a:blipFill dpi="0" rotWithShape="1">
            <a:blip r:embed="rId3">
              <a:alphaModFix amt="60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98DA5B-942C-5A0D-33BD-C31F7E6E1CB8}"/>
              </a:ext>
            </a:extLst>
          </p:cNvPr>
          <p:cNvSpPr>
            <a:spLocks noGrp="1"/>
          </p:cNvSpPr>
          <p:nvPr>
            <p:ph type="title"/>
          </p:nvPr>
        </p:nvSpPr>
        <p:spPr>
          <a:xfrm>
            <a:off x="4970109" y="484632"/>
            <a:ext cx="6730277" cy="1609344"/>
          </a:xfrm>
          <a:ln>
            <a:noFill/>
          </a:ln>
        </p:spPr>
        <p:txBody>
          <a:bodyPr>
            <a:normAutofit/>
          </a:bodyPr>
          <a:lstStyle/>
          <a:p>
            <a:r>
              <a:rPr lang="en-US" sz="4800"/>
              <a:t>Learning Objectives</a:t>
            </a:r>
          </a:p>
        </p:txBody>
      </p:sp>
      <p:pic>
        <p:nvPicPr>
          <p:cNvPr id="6" name="Picture 5" descr="Top view of cubes connected with black lines">
            <a:extLst>
              <a:ext uri="{FF2B5EF4-FFF2-40B4-BE49-F238E27FC236}">
                <a16:creationId xmlns:a16="http://schemas.microsoft.com/office/drawing/2014/main" id="{2C1C91C9-830C-5372-BBCA-A1B381332F8C}"/>
              </a:ext>
            </a:extLst>
          </p:cNvPr>
          <p:cNvPicPr>
            <a:picLocks noChangeAspect="1"/>
          </p:cNvPicPr>
          <p:nvPr/>
        </p:nvPicPr>
        <p:blipFill>
          <a:blip r:embed="rId5"/>
          <a:srcRect l="29552" r="19630"/>
          <a:stretch>
            <a:fillRect/>
          </a:stretch>
        </p:blipFill>
        <p:spPr>
          <a:xfrm>
            <a:off x="3344" y="10"/>
            <a:ext cx="4646726" cy="6857990"/>
          </a:xfrm>
          <a:prstGeom prst="rect">
            <a:avLst/>
          </a:prstGeom>
        </p:spPr>
      </p:pic>
      <p:sp>
        <p:nvSpPr>
          <p:cNvPr id="3" name="Content Placeholder 2">
            <a:extLst>
              <a:ext uri="{FF2B5EF4-FFF2-40B4-BE49-F238E27FC236}">
                <a16:creationId xmlns:a16="http://schemas.microsoft.com/office/drawing/2014/main" id="{1EAA9B4C-C587-279B-6782-AE0E0509484E}"/>
              </a:ext>
            </a:extLst>
          </p:cNvPr>
          <p:cNvSpPr>
            <a:spLocks noGrp="1"/>
          </p:cNvSpPr>
          <p:nvPr>
            <p:ph idx="1"/>
          </p:nvPr>
        </p:nvSpPr>
        <p:spPr>
          <a:xfrm>
            <a:off x="4970109" y="2121408"/>
            <a:ext cx="6730276" cy="4050792"/>
          </a:xfrm>
        </p:spPr>
        <p:txBody>
          <a:bodyPr>
            <a:normAutofit/>
          </a:bodyPr>
          <a:lstStyle/>
          <a:p>
            <a:pPr marL="457200" indent="-457200">
              <a:buFont typeface="+mj-lt"/>
              <a:buAutoNum type="arabicPeriod"/>
            </a:pPr>
            <a:r>
              <a:rPr lang="en-US" sz="1800" dirty="0">
                <a:latin typeface="Arial" panose="020B0604020202020204" pitchFamily="34" charset="0"/>
                <a:cs typeface="Arial" panose="020B0604020202020204" pitchFamily="34" charset="0"/>
              </a:rPr>
              <a:t>To be familiar with a brief history of Artificial Intelligence (AI) and key concepts</a:t>
            </a:r>
          </a:p>
          <a:p>
            <a:pPr marL="457200" indent="-457200">
              <a:buFont typeface="+mj-lt"/>
              <a:buAutoNum type="arabicPeriod"/>
            </a:pPr>
            <a:r>
              <a:rPr lang="en-US" sz="1800" dirty="0">
                <a:latin typeface="Arial" panose="020B0604020202020204" pitchFamily="34" charset="0"/>
                <a:cs typeface="Arial" panose="020B0604020202020204" pitchFamily="34" charset="0"/>
              </a:rPr>
              <a:t>To become familiar with how one agency is utilizing the Plan, Do, Check, Act (PDCA) model as a framework for implementing AI into the organization.</a:t>
            </a:r>
          </a:p>
          <a:p>
            <a:pPr marL="457200" indent="-457200">
              <a:buFont typeface="+mj-lt"/>
              <a:buAutoNum type="arabicPeriod"/>
            </a:pPr>
            <a:r>
              <a:rPr lang="en-US" sz="1800" dirty="0">
                <a:latin typeface="Arial" panose="020B0604020202020204" pitchFamily="34" charset="0"/>
                <a:cs typeface="Arial" panose="020B0604020202020204" pitchFamily="34" charset="0"/>
              </a:rPr>
              <a:t>To be aware of the necessity of AI Informed Consent, HIPAA laws and Ethical Considerations.</a:t>
            </a:r>
          </a:p>
          <a:p>
            <a:pPr marL="457200" indent="-457200">
              <a:buFont typeface="+mj-lt"/>
              <a:buAutoNum type="arabicPeriod"/>
            </a:pPr>
            <a:r>
              <a:rPr lang="en-US" sz="1800" dirty="0">
                <a:latin typeface="Arial" panose="020B0604020202020204" pitchFamily="34" charset="0"/>
                <a:cs typeface="Arial" panose="020B0604020202020204" pitchFamily="34" charset="0"/>
              </a:rPr>
              <a:t>To takeaway several resources to consider when developing an AI Implementation Plan. </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Wrap-Up/Q &amp; A</a:t>
            </a:r>
          </a:p>
          <a:p>
            <a:endParaRPr lang="en-US" sz="1800" dirty="0"/>
          </a:p>
        </p:txBody>
      </p:sp>
      <p:grpSp>
        <p:nvGrpSpPr>
          <p:cNvPr id="12" name="Group 11">
            <a:extLst>
              <a:ext uri="{FF2B5EF4-FFF2-40B4-BE49-F238E27FC236}">
                <a16:creationId xmlns:a16="http://schemas.microsoft.com/office/drawing/2014/main" id="{11002ACD-3B0C-4885-8754-8A00E926FE4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3" name="Oval 12">
              <a:extLst>
                <a:ext uri="{FF2B5EF4-FFF2-40B4-BE49-F238E27FC236}">
                  <a16:creationId xmlns:a16="http://schemas.microsoft.com/office/drawing/2014/main" id="{DF0313CD-4196-4456-A70D-5EE2B995BA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4" name="Oval 13">
              <a:extLst>
                <a:ext uri="{FF2B5EF4-FFF2-40B4-BE49-F238E27FC236}">
                  <a16:creationId xmlns:a16="http://schemas.microsoft.com/office/drawing/2014/main" id="{80DE0B32-9EE8-4975-AD48-3855B0A82A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4" name="Slide Number Placeholder 3">
            <a:extLst>
              <a:ext uri="{FF2B5EF4-FFF2-40B4-BE49-F238E27FC236}">
                <a16:creationId xmlns:a16="http://schemas.microsoft.com/office/drawing/2014/main" id="{4C4B052A-5F26-49F9-1FD9-42671E31A636}"/>
              </a:ext>
            </a:extLst>
          </p:cNvPr>
          <p:cNvSpPr>
            <a:spLocks noGrp="1"/>
          </p:cNvSpPr>
          <p:nvPr>
            <p:ph type="sldNum" sz="quarter" idx="12"/>
          </p:nvPr>
        </p:nvSpPr>
        <p:spPr>
          <a:xfrm>
            <a:off x="11311128" y="6272784"/>
            <a:ext cx="640080" cy="365125"/>
          </a:xfrm>
        </p:spPr>
        <p:txBody>
          <a:bodyPr>
            <a:normAutofit/>
          </a:bodyPr>
          <a:lstStyle/>
          <a:p>
            <a:pPr marL="0" marR="0" lvl="0" indent="0" defTabSz="914400" rtl="0" eaLnBrk="1" fontAlgn="auto" latinLnBrk="0" hangingPunct="1">
              <a:spcBef>
                <a:spcPts val="0"/>
              </a:spcBef>
              <a:spcAft>
                <a:spcPts val="600"/>
              </a:spcAft>
              <a:buClrTx/>
              <a:buSzTx/>
              <a:buFontTx/>
              <a:buNone/>
              <a:tabLst/>
              <a:defRPr/>
            </a:pPr>
            <a:fld id="{5C1F1E0B-602E-4081-941D-EA15E7D8AF01}" type="slidenum">
              <a:rPr kumimoji="0" lang="en-US" b="0" i="0" u="none" strike="noStrike" kern="1200" cap="none" spc="0" normalizeH="0" baseline="0" noProof="0" smtClean="0">
                <a:ln>
                  <a:noFill/>
                </a:ln>
                <a:effectLst/>
                <a:uLnTx/>
                <a:uFillTx/>
                <a:latin typeface="Calibri Light"/>
                <a:ea typeface="+mn-ea"/>
                <a:cs typeface="+mn-cs"/>
              </a:rPr>
              <a:pPr marL="0" marR="0" lvl="0" indent="0" defTabSz="914400" rtl="0" eaLnBrk="1" fontAlgn="auto" latinLnBrk="0" hangingPunct="1">
                <a:spcBef>
                  <a:spcPts val="0"/>
                </a:spcBef>
                <a:spcAft>
                  <a:spcPts val="600"/>
                </a:spcAft>
                <a:buClrTx/>
                <a:buSzTx/>
                <a:buFontTx/>
                <a:buNone/>
                <a:tabLst/>
                <a:defRPr/>
              </a:pPr>
              <a:t>2</a:t>
            </a:fld>
            <a:endParaRPr kumimoji="0" lang="en-US" b="0" i="0" u="none" strike="noStrike" kern="1200" cap="none" spc="0" normalizeH="0" baseline="0" noProof="0">
              <a:ln>
                <a:noFill/>
              </a:ln>
              <a:effectLst/>
              <a:uLnTx/>
              <a:uFillTx/>
              <a:latin typeface="Calibri Light"/>
              <a:ea typeface="+mn-ea"/>
              <a:cs typeface="+mn-cs"/>
            </a:endParaRPr>
          </a:p>
        </p:txBody>
      </p:sp>
    </p:spTree>
    <p:extLst>
      <p:ext uri="{BB962C8B-B14F-4D97-AF65-F5344CB8AC3E}">
        <p14:creationId xmlns:p14="http://schemas.microsoft.com/office/powerpoint/2010/main" val="3622680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279A1E-C8C2-88DC-B22C-CA5F102BABBD}"/>
              </a:ext>
            </a:extLst>
          </p:cNvPr>
          <p:cNvPicPr>
            <a:picLocks noChangeAspect="1"/>
          </p:cNvPicPr>
          <p:nvPr/>
        </p:nvPicPr>
        <p:blipFill>
          <a:blip r:embed="rId3"/>
          <a:srcRect t="4818" r="2" b="19319"/>
          <a:stretch>
            <a:fillRect/>
          </a:stretch>
        </p:blipFill>
        <p:spPr>
          <a:xfrm>
            <a:off x="571500" y="2"/>
            <a:ext cx="6034088" cy="6857999"/>
          </a:xfrm>
          <a:prstGeom prst="rect">
            <a:avLst/>
          </a:prstGeom>
          <a:noFill/>
        </p:spPr>
      </p:pic>
      <p:sp>
        <p:nvSpPr>
          <p:cNvPr id="3" name="Content Placeholder 2">
            <a:extLst>
              <a:ext uri="{FF2B5EF4-FFF2-40B4-BE49-F238E27FC236}">
                <a16:creationId xmlns:a16="http://schemas.microsoft.com/office/drawing/2014/main" id="{BAE743CE-8D6B-0BCF-28E8-8B8B475283A4}"/>
              </a:ext>
            </a:extLst>
          </p:cNvPr>
          <p:cNvSpPr>
            <a:spLocks noGrp="1"/>
          </p:cNvSpPr>
          <p:nvPr>
            <p:ph type="ctrTitle"/>
          </p:nvPr>
        </p:nvSpPr>
        <p:spPr>
          <a:xfrm>
            <a:off x="6905625" y="500515"/>
            <a:ext cx="4986339" cy="5736656"/>
          </a:xfrm>
        </p:spPr>
        <p:txBody>
          <a:bodyPr wrap="square" anchor="b">
            <a:normAutofit fontScale="90000"/>
          </a:bodyPr>
          <a:lstStyle/>
          <a:p>
            <a:pPr>
              <a:spcBef>
                <a:spcPts val="750"/>
              </a:spcBef>
              <a:spcAft>
                <a:spcPts val="600"/>
              </a:spcAft>
            </a:pPr>
            <a:r>
              <a:rPr lang="en-US" sz="3600" b="0" dirty="0">
                <a:latin typeface="Source Sans Pro" panose="020B0503030403020204" pitchFamily="34" charset="0"/>
                <a:ea typeface="Source Sans Pro" panose="020B0503030403020204" pitchFamily="34" charset="0"/>
                <a:cs typeface="Arial" panose="020B0604020202020204" pitchFamily="34" charset="0"/>
              </a:rPr>
              <a:t>The Pros of AI</a:t>
            </a:r>
            <a:br>
              <a:rPr lang="en-US" sz="3600" b="0" dirty="0">
                <a:latin typeface="Arial" panose="020B0604020202020204" pitchFamily="34" charset="0"/>
                <a:cs typeface="Arial" panose="020B0604020202020204" pitchFamily="34" charset="0"/>
              </a:rPr>
            </a:br>
            <a:br>
              <a:rPr lang="en-US" sz="2400" b="0" i="0" dirty="0">
                <a:effectLst/>
              </a:rPr>
            </a:br>
            <a:r>
              <a:rPr lang="en-US" sz="2700" b="0" i="0" dirty="0">
                <a:effectLst/>
                <a:latin typeface="Source Sans Pro" panose="020B0503030403020204" pitchFamily="34" charset="0"/>
                <a:ea typeface="Source Sans Pro" panose="020B0503030403020204" pitchFamily="34" charset="0"/>
                <a:cs typeface="Arial" panose="020B0604020202020204" pitchFamily="34" charset="0"/>
              </a:rPr>
              <a:t>Accessibility and Scalability:</a:t>
            </a:r>
          </a:p>
          <a:p>
            <a:pPr>
              <a:spcBef>
                <a:spcPts val="750"/>
              </a:spcBef>
              <a:spcAft>
                <a:spcPts val="600"/>
              </a:spcAft>
            </a:pPr>
            <a:r>
              <a:rPr lang="en-US" sz="2700" b="0" i="0" dirty="0">
                <a:effectLst/>
                <a:latin typeface="Source Sans Pro" panose="020B0503030403020204" pitchFamily="34" charset="0"/>
                <a:ea typeface="Source Sans Pro" panose="020B0503030403020204" pitchFamily="34" charset="0"/>
                <a:cs typeface="Arial" panose="020B0604020202020204" pitchFamily="34" charset="0"/>
              </a:rPr>
              <a:t>AI-powered tools can enhance access to mental health care, particularly for those in underserved areas, by providing on-demand support and interventions.</a:t>
            </a:r>
          </a:p>
          <a:p>
            <a:pPr marL="0" indent="0">
              <a:spcBef>
                <a:spcPts val="750"/>
              </a:spcBef>
              <a:spcAft>
                <a:spcPts val="600"/>
              </a:spcAft>
              <a:buNone/>
            </a:pPr>
            <a:r>
              <a:rPr lang="en-US" sz="2700" b="0" i="0" dirty="0">
                <a:effectLst/>
                <a:latin typeface="Source Sans Pro" panose="020B0503030403020204" pitchFamily="34" charset="0"/>
                <a:ea typeface="Source Sans Pro" panose="020B0503030403020204" pitchFamily="34" charset="0"/>
                <a:cs typeface="Arial" panose="020B0604020202020204" pitchFamily="34" charset="0"/>
              </a:rPr>
              <a:t> </a:t>
            </a:r>
          </a:p>
          <a:p>
            <a:pPr>
              <a:spcBef>
                <a:spcPts val="750"/>
              </a:spcBef>
              <a:spcAft>
                <a:spcPts val="600"/>
              </a:spcAft>
            </a:pPr>
            <a:r>
              <a:rPr lang="en-US" sz="2700" b="0" i="0" dirty="0">
                <a:effectLst/>
                <a:latin typeface="Source Sans Pro" panose="020B0503030403020204" pitchFamily="34" charset="0"/>
                <a:ea typeface="Source Sans Pro" panose="020B0503030403020204" pitchFamily="34" charset="0"/>
                <a:cs typeface="Arial" panose="020B0604020202020204" pitchFamily="34" charset="0"/>
              </a:rPr>
              <a:t>Research and Development:</a:t>
            </a:r>
          </a:p>
          <a:p>
            <a:pPr marL="0" indent="0">
              <a:spcBef>
                <a:spcPts val="750"/>
              </a:spcBef>
              <a:spcAft>
                <a:spcPts val="600"/>
              </a:spcAft>
              <a:buNone/>
            </a:pPr>
            <a:r>
              <a:rPr lang="en-US" sz="2700" b="0" i="0" dirty="0">
                <a:effectLst/>
                <a:latin typeface="Source Sans Pro" panose="020B0503030403020204" pitchFamily="34" charset="0"/>
                <a:ea typeface="Source Sans Pro" panose="020B0503030403020204" pitchFamily="34" charset="0"/>
                <a:cs typeface="Arial" panose="020B0604020202020204" pitchFamily="34" charset="0"/>
              </a:rPr>
              <a:t>AI can be used to analyze large datasets, identify patterns, and develop new clinical models for mental health research. </a:t>
            </a:r>
          </a:p>
          <a:p>
            <a:pPr marL="0" indent="0">
              <a:buNone/>
            </a:pPr>
            <a:endParaRPr lang="en-US" sz="1500" dirty="0"/>
          </a:p>
        </p:txBody>
      </p:sp>
      <p:sp>
        <p:nvSpPr>
          <p:cNvPr id="4" name="Slide Number Placeholder 3" hidden="1">
            <a:extLst>
              <a:ext uri="{FF2B5EF4-FFF2-40B4-BE49-F238E27FC236}">
                <a16:creationId xmlns:a16="http://schemas.microsoft.com/office/drawing/2014/main" id="{1D709E08-11FB-3645-5F00-5023836885FE}"/>
              </a:ext>
            </a:extLst>
          </p:cNvPr>
          <p:cNvSpPr>
            <a:spLocks noGrp="1"/>
          </p:cNvSpPr>
          <p:nvPr>
            <p:ph type="sldNum" sz="quarter" idx="4294967295"/>
          </p:nvPr>
        </p:nvSpPr>
        <p:spPr>
          <a:xfrm>
            <a:off x="11818938" y="6581775"/>
            <a:ext cx="373062" cy="206375"/>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5C1F1E0B-602E-4081-941D-EA15E7D8AF01}" type="slidenum">
              <a:rPr kumimoji="0" lang="en-US" sz="800" b="0" i="0" u="none" strike="noStrike" kern="1200" cap="none" spc="0" normalizeH="0" baseline="0" noProof="0" smtClean="0">
                <a:ln>
                  <a:noFill/>
                </a:ln>
                <a:solidFill>
                  <a:prstClr val="white"/>
                </a:solidFill>
                <a:effectLst/>
                <a:uLnTx/>
                <a:uFillTx/>
                <a:latin typeface="Calibri Light"/>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20</a:t>
            </a:fld>
            <a:endParaRPr kumimoji="0" lang="en-US" sz="800" b="0" i="0" u="none" strike="noStrike" kern="1200" cap="none" spc="0" normalizeH="0" baseline="0" noProof="0">
              <a:ln>
                <a:noFill/>
              </a:ln>
              <a:solidFill>
                <a:prstClr val="white"/>
              </a:solidFill>
              <a:effectLst/>
              <a:uLnTx/>
              <a:uFillTx/>
              <a:latin typeface="Calibri Light"/>
              <a:ea typeface="+mn-ea"/>
              <a:cs typeface="+mn-cs"/>
            </a:endParaRPr>
          </a:p>
        </p:txBody>
      </p:sp>
      <p:sp>
        <p:nvSpPr>
          <p:cNvPr id="10" name="Slide Number Placeholder 3" hidden="1">
            <a:extLst>
              <a:ext uri="{FF2B5EF4-FFF2-40B4-BE49-F238E27FC236}">
                <a16:creationId xmlns:a16="http://schemas.microsoft.com/office/drawing/2014/main" id="{684ED712-8FAB-EB37-3CC4-243E319B436D}"/>
              </a:ext>
            </a:extLst>
          </p:cNvPr>
          <p:cNvSpPr>
            <a:spLocks noGrp="1"/>
          </p:cNvSpPr>
          <p:nvPr>
            <p:ph type="sldNum" sz="quarter" idx="4294967295"/>
          </p:nvPr>
        </p:nvSpPr>
        <p:spPr>
          <a:xfrm>
            <a:off x="11818938" y="6581775"/>
            <a:ext cx="373062" cy="206375"/>
          </a:xfrm>
        </p:spPr>
        <p:txBody>
          <a:bodyPr/>
          <a:lstStyle/>
          <a:p>
            <a:pPr>
              <a:spcAft>
                <a:spcPts val="600"/>
              </a:spcAft>
              <a:defRPr/>
            </a:pPr>
            <a:fld id="{BE29975D-AEA1-4042-BCD8-3DCE77C9E37B}" type="slidenum">
              <a:rPr lang="en-US"/>
              <a:pPr>
                <a:spcAft>
                  <a:spcPts val="600"/>
                </a:spcAft>
                <a:defRPr/>
              </a:pPr>
              <a:t>20</a:t>
            </a:fld>
            <a:endParaRPr lang="en-US"/>
          </a:p>
        </p:txBody>
      </p:sp>
    </p:spTree>
    <p:extLst>
      <p:ext uri="{BB962C8B-B14F-4D97-AF65-F5344CB8AC3E}">
        <p14:creationId xmlns:p14="http://schemas.microsoft.com/office/powerpoint/2010/main" val="32922588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C4C55-399B-49A8-3E2B-0C171E69CA22}"/>
              </a:ext>
            </a:extLst>
          </p:cNvPr>
          <p:cNvSpPr>
            <a:spLocks noGrp="1"/>
          </p:cNvSpPr>
          <p:nvPr>
            <p:ph type="title"/>
          </p:nvPr>
        </p:nvSpPr>
        <p:spPr/>
        <p:txBody>
          <a:bodyPr>
            <a:normAutofit/>
          </a:bodyPr>
          <a:lstStyle/>
          <a:p>
            <a:pPr algn="ctr"/>
            <a:r>
              <a:rPr lang="en-US" sz="3200" dirty="0">
                <a:latin typeface="Source Sans Pro" panose="020B0503030403020204" pitchFamily="34" charset="0"/>
                <a:ea typeface="Source Sans Pro" panose="020B0503030403020204" pitchFamily="34" charset="0"/>
              </a:rPr>
              <a:t>The Cons of Remote Counseling and AI-Driven Interventions </a:t>
            </a:r>
          </a:p>
        </p:txBody>
      </p:sp>
      <p:sp>
        <p:nvSpPr>
          <p:cNvPr id="3" name="Content Placeholder 2">
            <a:extLst>
              <a:ext uri="{FF2B5EF4-FFF2-40B4-BE49-F238E27FC236}">
                <a16:creationId xmlns:a16="http://schemas.microsoft.com/office/drawing/2014/main" id="{B1443BEC-C561-70C9-C6AC-8FE51B37C25A}"/>
              </a:ext>
            </a:extLst>
          </p:cNvPr>
          <p:cNvSpPr>
            <a:spLocks noGrp="1"/>
          </p:cNvSpPr>
          <p:nvPr>
            <p:ph idx="1"/>
          </p:nvPr>
        </p:nvSpPr>
        <p:spPr>
          <a:xfrm>
            <a:off x="962025" y="1233488"/>
            <a:ext cx="10458450" cy="4943475"/>
          </a:xfrm>
        </p:spPr>
        <p:txBody>
          <a:bodyPr>
            <a:noAutofit/>
          </a:bodyPr>
          <a:lstStyle/>
          <a:p>
            <a:pPr marL="0" indent="0">
              <a:buNone/>
            </a:pPr>
            <a:r>
              <a:rPr lang="en-US" sz="2400" dirty="0">
                <a:latin typeface="Source Sans Pro" panose="020B0503030403020204" pitchFamily="34" charset="0"/>
                <a:ea typeface="Source Sans Pro" panose="020B0503030403020204" pitchFamily="34" charset="0"/>
                <a:cs typeface="Arial" panose="020B0604020202020204" pitchFamily="34" charset="0"/>
              </a:rPr>
              <a:t>While teletherapy and AI-driven interventions offer many benefits, it's important to consider some of the potential drawbacks as well. </a:t>
            </a:r>
          </a:p>
          <a:p>
            <a:pPr marL="457200" indent="-457200" algn="l" rtl="0" fontAlgn="base">
              <a:buFont typeface="+mj-lt"/>
              <a:buAutoNum type="arabicPeriod"/>
            </a:pPr>
            <a:r>
              <a:rPr lang="en-US" sz="2400" b="1" i="0" dirty="0">
                <a:solidFill>
                  <a:srgbClr val="121212"/>
                </a:solidFill>
                <a:effectLst/>
                <a:latin typeface="Source Sans Pro" panose="020B0503030403020204" pitchFamily="34" charset="0"/>
                <a:ea typeface="Source Sans Pro" panose="020B0503030403020204" pitchFamily="34" charset="0"/>
              </a:rPr>
              <a:t>Potential loss of personal connection between therapist and client</a:t>
            </a:r>
            <a:r>
              <a:rPr lang="en-US" sz="2400" b="0" i="0" dirty="0">
                <a:solidFill>
                  <a:srgbClr val="121212"/>
                </a:solidFill>
                <a:effectLst/>
                <a:latin typeface="Source Sans Pro" panose="020B0503030403020204" pitchFamily="34" charset="0"/>
                <a:ea typeface="Source Sans Pro" panose="020B0503030403020204" pitchFamily="34" charset="0"/>
              </a:rPr>
              <a:t>: While teletherapy can make counseling more accessible and convenient, some people may feel like they're missing out on the personal connection that comes with in-person therapy. </a:t>
            </a:r>
            <a:endParaRPr lang="en-US" sz="2400" dirty="0">
              <a:solidFill>
                <a:srgbClr val="121212"/>
              </a:solidFill>
              <a:latin typeface="Source Sans Pro" panose="020B0503030403020204" pitchFamily="34" charset="0"/>
              <a:ea typeface="Source Sans Pro" panose="020B0503030403020204" pitchFamily="34" charset="0"/>
            </a:endParaRPr>
          </a:p>
          <a:p>
            <a:pPr lvl="1" fontAlgn="base"/>
            <a:r>
              <a:rPr lang="en-US" b="0" i="0" dirty="0">
                <a:solidFill>
                  <a:srgbClr val="121212"/>
                </a:solidFill>
                <a:effectLst/>
                <a:latin typeface="Source Sans Pro" panose="020B0503030403020204" pitchFamily="34" charset="0"/>
                <a:ea typeface="Source Sans Pro" panose="020B0503030403020204" pitchFamily="34" charset="0"/>
              </a:rPr>
              <a:t>Nonverbal cues and body language can be harder to read through a screen, which could make it more difficult for therapists to fully understand their clients' needs. </a:t>
            </a:r>
            <a:endParaRPr lang="en-US" dirty="0">
              <a:solidFill>
                <a:srgbClr val="121212"/>
              </a:solidFill>
              <a:latin typeface="Source Sans Pro" panose="020B0503030403020204" pitchFamily="34" charset="0"/>
              <a:ea typeface="Source Sans Pro" panose="020B0503030403020204" pitchFamily="34" charset="0"/>
            </a:endParaRPr>
          </a:p>
          <a:p>
            <a:pPr lvl="1" fontAlgn="base"/>
            <a:r>
              <a:rPr lang="en-US" b="0" i="0" dirty="0">
                <a:solidFill>
                  <a:srgbClr val="121212"/>
                </a:solidFill>
                <a:effectLst/>
                <a:latin typeface="Source Sans Pro" panose="020B0503030403020204" pitchFamily="34" charset="0"/>
                <a:ea typeface="Source Sans Pro" panose="020B0503030403020204" pitchFamily="34" charset="0"/>
              </a:rPr>
              <a:t>Additionally, some clients may feel more comfortable discussing sensitive topics face-to-face, rather than over a video call or text message.</a:t>
            </a:r>
          </a:p>
          <a:p>
            <a:pPr lvl="1" fontAlgn="base"/>
            <a:r>
              <a:rPr lang="en-US" dirty="0">
                <a:solidFill>
                  <a:srgbClr val="121212"/>
                </a:solidFill>
                <a:latin typeface="Source Sans Pro" panose="020B0503030403020204" pitchFamily="34" charset="0"/>
                <a:ea typeface="Source Sans Pro" panose="020B0503030403020204" pitchFamily="34" charset="0"/>
              </a:rPr>
              <a:t>Informed Consent issues.</a:t>
            </a:r>
          </a:p>
          <a:p>
            <a:pPr lvl="1" fontAlgn="base"/>
            <a:r>
              <a:rPr lang="en-US" dirty="0">
                <a:solidFill>
                  <a:srgbClr val="121212"/>
                </a:solidFill>
                <a:latin typeface="Source Sans Pro" panose="020B0503030403020204" pitchFamily="34" charset="0"/>
                <a:ea typeface="Source Sans Pro" panose="020B0503030403020204" pitchFamily="34" charset="0"/>
              </a:rPr>
              <a:t>AI can be impacted by bias and discrimination problems.</a:t>
            </a:r>
            <a:endParaRPr lang="en-US" b="0" i="0" dirty="0">
              <a:solidFill>
                <a:srgbClr val="121212"/>
              </a:solidFill>
              <a:effectLst/>
              <a:latin typeface="Source Sans Pro" panose="020B0503030403020204" pitchFamily="34" charset="0"/>
              <a:ea typeface="Source Sans Pro" panose="020B0503030403020204" pitchFamily="34" charset="0"/>
            </a:endParaRPr>
          </a:p>
          <a:p>
            <a:pPr marL="0" indent="0">
              <a:buNone/>
            </a:pPr>
            <a:endParaRPr lang="en-US" sz="2400" dirty="0"/>
          </a:p>
        </p:txBody>
      </p:sp>
      <p:sp>
        <p:nvSpPr>
          <p:cNvPr id="4" name="Slide Number Placeholder 3">
            <a:extLst>
              <a:ext uri="{FF2B5EF4-FFF2-40B4-BE49-F238E27FC236}">
                <a16:creationId xmlns:a16="http://schemas.microsoft.com/office/drawing/2014/main" id="{CC2990B8-9D9F-3AB1-20B1-D173C5637DF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DC2DEF-D2FE-4B45-ABA4-9F153FD1C98A}" type="slidenum">
              <a:rPr kumimoji="0" lang="en-US" sz="1200" b="0" i="0" u="none" strike="noStrike" kern="1200" cap="none" spc="0" normalizeH="0" baseline="0" noProof="0" smtClean="0">
                <a:ln>
                  <a:noFill/>
                </a:ln>
                <a:solidFill>
                  <a:prstClr val="white"/>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white"/>
              </a:solidFill>
              <a:effectLst/>
              <a:uLnTx/>
              <a:uFillTx/>
              <a:latin typeface="Calibri Light"/>
              <a:ea typeface="+mn-ea"/>
              <a:cs typeface="+mn-cs"/>
            </a:endParaRPr>
          </a:p>
        </p:txBody>
      </p:sp>
    </p:spTree>
    <p:extLst>
      <p:ext uri="{BB962C8B-B14F-4D97-AF65-F5344CB8AC3E}">
        <p14:creationId xmlns:p14="http://schemas.microsoft.com/office/powerpoint/2010/main" val="829377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7869E6-25A3-268E-D5FC-1700C303E0EC}"/>
              </a:ext>
            </a:extLst>
          </p:cNvPr>
          <p:cNvSpPr>
            <a:spLocks noGrp="1"/>
          </p:cNvSpPr>
          <p:nvPr>
            <p:ph idx="1"/>
          </p:nvPr>
        </p:nvSpPr>
        <p:spPr>
          <a:xfrm>
            <a:off x="371474" y="1322172"/>
            <a:ext cx="11520487" cy="4854791"/>
          </a:xfrm>
        </p:spPr>
        <p:txBody>
          <a:bodyPr>
            <a:normAutofit fontScale="85000" lnSpcReduction="10000"/>
          </a:bodyPr>
          <a:lstStyle/>
          <a:p>
            <a:pPr marL="0" indent="0">
              <a:spcBef>
                <a:spcPts val="0"/>
              </a:spcBef>
              <a:buNone/>
            </a:pPr>
            <a:r>
              <a:rPr lang="en-US" b="1" dirty="0">
                <a:latin typeface="Source Sans Pro" panose="020B0503030403020204" pitchFamily="34" charset="0"/>
                <a:ea typeface="Source Sans Pro" panose="020B0503030403020204" pitchFamily="34" charset="0"/>
              </a:rPr>
              <a:t>2. Privacy and security concerns related to online communication: </a:t>
            </a:r>
            <a:r>
              <a:rPr lang="en-US" dirty="0">
                <a:latin typeface="Source Sans Pro" panose="020B0503030403020204" pitchFamily="34" charset="0"/>
                <a:ea typeface="Source Sans Pro" panose="020B0503030403020204" pitchFamily="34" charset="0"/>
              </a:rPr>
              <a:t>When it comes to                                                                                                                                           </a:t>
            </a:r>
          </a:p>
          <a:p>
            <a:pPr marL="0" indent="0">
              <a:spcBef>
                <a:spcPts val="0"/>
              </a:spcBef>
              <a:buNone/>
            </a:pPr>
            <a:r>
              <a:rPr lang="en-US" dirty="0">
                <a:latin typeface="Source Sans Pro" panose="020B0503030403020204" pitchFamily="34" charset="0"/>
                <a:ea typeface="Source Sans Pro" panose="020B0503030403020204" pitchFamily="34" charset="0"/>
              </a:rPr>
              <a:t>     online communication, privacy and security are always a concern. </a:t>
            </a:r>
          </a:p>
          <a:p>
            <a:pPr lvl="1"/>
            <a:r>
              <a:rPr lang="en-US" dirty="0">
                <a:latin typeface="Source Sans Pro" panose="020B0503030403020204" pitchFamily="34" charset="0"/>
                <a:ea typeface="Source Sans Pro" panose="020B0503030403020204" pitchFamily="34" charset="0"/>
              </a:rPr>
              <a:t>Therapists and clients should take precautions to ensure that their conversations are kept confidential and that their data is protected. </a:t>
            </a:r>
          </a:p>
          <a:p>
            <a:pPr lvl="1"/>
            <a:r>
              <a:rPr lang="en-US" dirty="0">
                <a:latin typeface="Source Sans Pro" panose="020B0503030403020204" pitchFamily="34" charset="0"/>
                <a:ea typeface="Source Sans Pro" panose="020B0503030403020204" pitchFamily="34" charset="0"/>
              </a:rPr>
              <a:t>This may include using secure platforms for video calls and text messaging, avoiding public Wi-Fi networks, and regularly updating passwords and security settings.</a:t>
            </a:r>
          </a:p>
          <a:p>
            <a:pPr marL="0" indent="0">
              <a:buNone/>
            </a:pPr>
            <a:endParaRPr lang="en-US" dirty="0">
              <a:latin typeface="Source Sans Pro" panose="020B0503030403020204" pitchFamily="34" charset="0"/>
              <a:ea typeface="Source Sans Pro" panose="020B0503030403020204" pitchFamily="34" charset="0"/>
            </a:endParaRPr>
          </a:p>
          <a:p>
            <a:pPr marL="0" indent="0">
              <a:spcBef>
                <a:spcPts val="0"/>
              </a:spcBef>
              <a:buNone/>
            </a:pPr>
            <a:r>
              <a:rPr lang="en-US" b="1" dirty="0">
                <a:latin typeface="Source Sans Pro" panose="020B0503030403020204" pitchFamily="34" charset="0"/>
                <a:ea typeface="Source Sans Pro" panose="020B0503030403020204" pitchFamily="34" charset="0"/>
              </a:rPr>
              <a:t>3. The need for reliable internet access and technology:</a:t>
            </a:r>
            <a:r>
              <a:rPr lang="en-US" dirty="0">
                <a:latin typeface="Source Sans Pro" panose="020B0503030403020204" pitchFamily="34" charset="0"/>
                <a:ea typeface="Source Sans Pro" panose="020B0503030403020204" pitchFamily="34" charset="0"/>
              </a:rPr>
              <a:t> To participate in teletherapy </a:t>
            </a:r>
          </a:p>
          <a:p>
            <a:pPr marL="0" indent="0">
              <a:spcBef>
                <a:spcPts val="0"/>
              </a:spcBef>
              <a:buNone/>
            </a:pPr>
            <a:r>
              <a:rPr lang="en-US" dirty="0">
                <a:latin typeface="Source Sans Pro" panose="020B0503030403020204" pitchFamily="34" charset="0"/>
                <a:ea typeface="Source Sans Pro" panose="020B0503030403020204" pitchFamily="34" charset="0"/>
              </a:rPr>
              <a:t>      or use AI-driven interventions, clients will need a reliable internet connection and               </a:t>
            </a:r>
          </a:p>
          <a:p>
            <a:pPr marL="0" indent="0">
              <a:spcBef>
                <a:spcPts val="0"/>
              </a:spcBef>
              <a:buNone/>
            </a:pPr>
            <a:r>
              <a:rPr lang="en-US" dirty="0">
                <a:latin typeface="Source Sans Pro" panose="020B0503030403020204" pitchFamily="34" charset="0"/>
                <a:ea typeface="Source Sans Pro" panose="020B0503030403020204" pitchFamily="34" charset="0"/>
              </a:rPr>
              <a:t>      access to technology such as a smartphone, tablet, or computer.</a:t>
            </a:r>
          </a:p>
          <a:p>
            <a:pPr lvl="1"/>
            <a:r>
              <a:rPr lang="en-US" dirty="0">
                <a:latin typeface="Source Sans Pro" panose="020B0503030403020204" pitchFamily="34" charset="0"/>
                <a:ea typeface="Source Sans Pro" panose="020B0503030403020204" pitchFamily="34" charset="0"/>
              </a:rPr>
              <a:t>For people in areas with limited internet access or low-income households, this could be a barrier to receiving care. </a:t>
            </a:r>
          </a:p>
          <a:p>
            <a:pPr lvl="1"/>
            <a:r>
              <a:rPr lang="en-US" dirty="0">
                <a:latin typeface="Source Sans Pro" panose="020B0503030403020204" pitchFamily="34" charset="0"/>
                <a:ea typeface="Source Sans Pro" panose="020B0503030403020204" pitchFamily="34" charset="0"/>
              </a:rPr>
              <a:t>Additionally, some older adults or individuals with disabilities may not be as comfortable using technology, which could make it harder for them to participate in remote counseling.</a:t>
            </a:r>
          </a:p>
        </p:txBody>
      </p:sp>
      <p:sp>
        <p:nvSpPr>
          <p:cNvPr id="4" name="Slide Number Placeholder 3">
            <a:extLst>
              <a:ext uri="{FF2B5EF4-FFF2-40B4-BE49-F238E27FC236}">
                <a16:creationId xmlns:a16="http://schemas.microsoft.com/office/drawing/2014/main" id="{A3AD6021-6EA9-C8FD-F1D6-2A2DC4EE2E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DC2DEF-D2FE-4B45-ABA4-9F153FD1C98A}" type="slidenum">
              <a:rPr kumimoji="0" lang="en-US" sz="1200" b="0" i="0" u="none" strike="noStrike" kern="1200" cap="none" spc="0" normalizeH="0" baseline="0" noProof="0" smtClean="0">
                <a:ln>
                  <a:noFill/>
                </a:ln>
                <a:solidFill>
                  <a:prstClr val="white"/>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 name="TextBox 4">
            <a:extLst>
              <a:ext uri="{FF2B5EF4-FFF2-40B4-BE49-F238E27FC236}">
                <a16:creationId xmlns:a16="http://schemas.microsoft.com/office/drawing/2014/main" id="{08D75794-EA17-AAC2-0475-7541426AD839}"/>
              </a:ext>
            </a:extLst>
          </p:cNvPr>
          <p:cNvSpPr txBox="1"/>
          <p:nvPr/>
        </p:nvSpPr>
        <p:spPr>
          <a:xfrm>
            <a:off x="552964" y="372346"/>
            <a:ext cx="10965935" cy="584775"/>
          </a:xfrm>
          <a:prstGeom prst="rect">
            <a:avLst/>
          </a:prstGeom>
          <a:noFill/>
        </p:spPr>
        <p:txBody>
          <a:bodyPr wrap="square">
            <a:spAutoFit/>
          </a:bodyPr>
          <a:lstStyle/>
          <a:p>
            <a:r>
              <a:rPr lang="en-US" sz="3200" b="1" dirty="0">
                <a:latin typeface="Source Sans Pro" panose="020B0503030403020204" pitchFamily="34" charset="0"/>
                <a:ea typeface="Source Sans Pro" panose="020B0503030403020204" pitchFamily="34" charset="0"/>
              </a:rPr>
              <a:t>The Cons of Remote Counseling and AI-Driven Interventions </a:t>
            </a:r>
            <a:endParaRPr lang="en-US" sz="3200" b="1" dirty="0"/>
          </a:p>
        </p:txBody>
      </p:sp>
    </p:spTree>
    <p:extLst>
      <p:ext uri="{BB962C8B-B14F-4D97-AF65-F5344CB8AC3E}">
        <p14:creationId xmlns:p14="http://schemas.microsoft.com/office/powerpoint/2010/main" val="2908819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9FC8DFCF-2A52-CBE0-7E2C-D539F9FE4047}"/>
              </a:ext>
            </a:extLst>
          </p:cNvPr>
          <p:cNvSpPr>
            <a:spLocks noGrp="1"/>
          </p:cNvSpPr>
          <p:nvPr>
            <p:ph type="title"/>
          </p:nvPr>
        </p:nvSpPr>
        <p:spPr>
          <a:xfrm>
            <a:off x="839788" y="457200"/>
            <a:ext cx="7008812" cy="432486"/>
          </a:xfrm>
        </p:spPr>
        <p:txBody>
          <a:bodyPr wrap="square" anchor="b">
            <a:noAutofit/>
          </a:bodyPr>
          <a:lstStyle/>
          <a:p>
            <a:r>
              <a:rPr lang="en-US" sz="3200" dirty="0">
                <a:latin typeface="Source Sans Pro" panose="020B0503030403020204" pitchFamily="34" charset="0"/>
                <a:ea typeface="Source Sans Pro" panose="020B0503030403020204" pitchFamily="34" charset="0"/>
              </a:rPr>
              <a:t>Possible roles of AI</a:t>
            </a:r>
          </a:p>
        </p:txBody>
      </p:sp>
      <p:graphicFrame>
        <p:nvGraphicFramePr>
          <p:cNvPr id="6" name="Content Placeholder 2">
            <a:extLst>
              <a:ext uri="{FF2B5EF4-FFF2-40B4-BE49-F238E27FC236}">
                <a16:creationId xmlns:a16="http://schemas.microsoft.com/office/drawing/2014/main" id="{1CF33917-232A-6934-6264-0BBD2FE3E4AE}"/>
              </a:ext>
            </a:extLst>
          </p:cNvPr>
          <p:cNvGraphicFramePr>
            <a:graphicFrameLocks noGrp="1"/>
          </p:cNvGraphicFramePr>
          <p:nvPr>
            <p:ph idx="1"/>
            <p:extLst>
              <p:ext uri="{D42A27DB-BD31-4B8C-83A1-F6EECF244321}">
                <p14:modId xmlns:p14="http://schemas.microsoft.com/office/powerpoint/2010/main" val="1751188650"/>
              </p:ext>
            </p:extLst>
          </p:nvPr>
        </p:nvGraphicFramePr>
        <p:xfrm>
          <a:off x="691979" y="987428"/>
          <a:ext cx="10663410" cy="541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FE9CFFA2-DF58-6ED8-BD67-BF6141950BE9}"/>
              </a:ext>
            </a:extLst>
          </p:cNvPr>
          <p:cNvSpPr>
            <a:spLocks noGrp="1"/>
          </p:cNvSpPr>
          <p:nvPr>
            <p:ph type="sldNum" sz="quarter" idx="12"/>
          </p:nvPr>
        </p:nvSpPr>
        <p:spPr/>
        <p:txBody>
          <a:bodyPr anchor="ctr">
            <a:normAutofit/>
          </a:bodyPr>
          <a:lstStyle/>
          <a:p>
            <a:pPr>
              <a:lnSpc>
                <a:spcPct val="90000"/>
              </a:lnSpc>
              <a:spcAft>
                <a:spcPts val="600"/>
              </a:spcAft>
              <a:defRPr/>
            </a:pPr>
            <a:fld id="{5C1F1E0B-602E-4081-941D-EA15E7D8AF01}" type="slidenum">
              <a:rPr lang="en-US" sz="800" smtClean="0"/>
              <a:pPr>
                <a:lnSpc>
                  <a:spcPct val="90000"/>
                </a:lnSpc>
                <a:spcAft>
                  <a:spcPts val="600"/>
                </a:spcAft>
                <a:defRPr/>
              </a:pPr>
              <a:t>23</a:t>
            </a:fld>
            <a:endParaRPr lang="en-US" sz="800"/>
          </a:p>
        </p:txBody>
      </p:sp>
    </p:spTree>
    <p:extLst>
      <p:ext uri="{BB962C8B-B14F-4D97-AF65-F5344CB8AC3E}">
        <p14:creationId xmlns:p14="http://schemas.microsoft.com/office/powerpoint/2010/main" val="127786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B40D3-58B6-3B5B-B4CC-584D1A87AD64}"/>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C5E8847E-369E-D567-0A59-1F9035F2B5D1}"/>
              </a:ext>
            </a:extLst>
          </p:cNvPr>
          <p:cNvSpPr>
            <a:spLocks noGrp="1"/>
          </p:cNvSpPr>
          <p:nvPr>
            <p:ph type="title"/>
          </p:nvPr>
        </p:nvSpPr>
        <p:spPr>
          <a:xfrm>
            <a:off x="839788" y="457200"/>
            <a:ext cx="7008812" cy="432486"/>
          </a:xfrm>
        </p:spPr>
        <p:txBody>
          <a:bodyPr wrap="square" anchor="b">
            <a:noAutofit/>
          </a:bodyPr>
          <a:lstStyle/>
          <a:p>
            <a:r>
              <a:rPr lang="en-US" sz="3200" dirty="0">
                <a:latin typeface="Source Sans Pro" panose="020B0503030403020204" pitchFamily="34" charset="0"/>
                <a:ea typeface="Source Sans Pro" panose="020B0503030403020204" pitchFamily="34" charset="0"/>
              </a:rPr>
              <a:t>Possible </a:t>
            </a:r>
            <a:r>
              <a:rPr lang="en-US" dirty="0">
                <a:latin typeface="Source Sans Pro" panose="020B0503030403020204" pitchFamily="34" charset="0"/>
                <a:ea typeface="Source Sans Pro" panose="020B0503030403020204" pitchFamily="34" charset="0"/>
              </a:rPr>
              <a:t>AI Recommended Tools</a:t>
            </a:r>
            <a:endParaRPr lang="en-US" sz="3200" dirty="0">
              <a:latin typeface="Source Sans Pro" panose="020B0503030403020204" pitchFamily="34" charset="0"/>
              <a:ea typeface="Source Sans Pro" panose="020B0503030403020204" pitchFamily="34" charset="0"/>
            </a:endParaRPr>
          </a:p>
        </p:txBody>
      </p:sp>
      <p:graphicFrame>
        <p:nvGraphicFramePr>
          <p:cNvPr id="6" name="Content Placeholder 2">
            <a:extLst>
              <a:ext uri="{FF2B5EF4-FFF2-40B4-BE49-F238E27FC236}">
                <a16:creationId xmlns:a16="http://schemas.microsoft.com/office/drawing/2014/main" id="{2C7D96BB-165E-B8B9-F515-D661CBFD9C22}"/>
              </a:ext>
            </a:extLst>
          </p:cNvPr>
          <p:cNvGraphicFramePr>
            <a:graphicFrameLocks noGrp="1"/>
          </p:cNvGraphicFramePr>
          <p:nvPr>
            <p:ph idx="1"/>
            <p:extLst>
              <p:ext uri="{D42A27DB-BD31-4B8C-83A1-F6EECF244321}">
                <p14:modId xmlns:p14="http://schemas.microsoft.com/office/powerpoint/2010/main" val="1686893117"/>
              </p:ext>
            </p:extLst>
          </p:nvPr>
        </p:nvGraphicFramePr>
        <p:xfrm>
          <a:off x="691979" y="987428"/>
          <a:ext cx="10663410" cy="541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8C7AD1DC-3860-D477-B0CF-BDB71530A05C}"/>
              </a:ext>
            </a:extLst>
          </p:cNvPr>
          <p:cNvSpPr>
            <a:spLocks noGrp="1"/>
          </p:cNvSpPr>
          <p:nvPr>
            <p:ph type="sldNum" sz="quarter" idx="12"/>
          </p:nvPr>
        </p:nvSpPr>
        <p:spPr/>
        <p:txBody>
          <a:bodyPr anchor="ctr">
            <a:normAutofit/>
          </a:bodyPr>
          <a:lstStyle/>
          <a:p>
            <a:pPr>
              <a:lnSpc>
                <a:spcPct val="90000"/>
              </a:lnSpc>
              <a:spcAft>
                <a:spcPts val="600"/>
              </a:spcAft>
              <a:defRPr/>
            </a:pPr>
            <a:fld id="{5C1F1E0B-602E-4081-941D-EA15E7D8AF01}" type="slidenum">
              <a:rPr lang="en-US" sz="800" smtClean="0"/>
              <a:pPr>
                <a:lnSpc>
                  <a:spcPct val="90000"/>
                </a:lnSpc>
                <a:spcAft>
                  <a:spcPts val="600"/>
                </a:spcAft>
                <a:defRPr/>
              </a:pPr>
              <a:t>24</a:t>
            </a:fld>
            <a:endParaRPr lang="en-US" sz="800"/>
          </a:p>
        </p:txBody>
      </p:sp>
    </p:spTree>
    <p:extLst>
      <p:ext uri="{BB962C8B-B14F-4D97-AF65-F5344CB8AC3E}">
        <p14:creationId xmlns:p14="http://schemas.microsoft.com/office/powerpoint/2010/main" val="3148749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2DE93-8748-607D-9992-6FA68FF74CFA}"/>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B6D5D775-1076-ED3C-51C8-8DF3CEC3C5C6}"/>
              </a:ext>
            </a:extLst>
          </p:cNvPr>
          <p:cNvSpPr>
            <a:spLocks noGrp="1"/>
          </p:cNvSpPr>
          <p:nvPr>
            <p:ph type="title"/>
          </p:nvPr>
        </p:nvSpPr>
        <p:spPr>
          <a:xfrm>
            <a:off x="338667" y="457200"/>
            <a:ext cx="7984065" cy="432486"/>
          </a:xfrm>
        </p:spPr>
        <p:txBody>
          <a:bodyPr wrap="square" anchor="b">
            <a:noAutofit/>
          </a:bodyPr>
          <a:lstStyle/>
          <a:p>
            <a:r>
              <a:rPr lang="en-US" dirty="0">
                <a:latin typeface="Source Sans Pro" panose="020B0503030403020204" pitchFamily="34" charset="0"/>
                <a:ea typeface="Source Sans Pro" panose="020B0503030403020204" pitchFamily="34" charset="0"/>
              </a:rPr>
              <a:t>ChatGPT </a:t>
            </a:r>
            <a:r>
              <a:rPr lang="en-US" sz="2400" dirty="0">
                <a:latin typeface="Source Sans Pro" panose="020B0503030403020204" pitchFamily="34" charset="0"/>
                <a:ea typeface="Source Sans Pro" panose="020B0503030403020204" pitchFamily="34" charset="0"/>
              </a:rPr>
              <a:t>Use for social workers and clinicians</a:t>
            </a:r>
          </a:p>
        </p:txBody>
      </p:sp>
      <p:graphicFrame>
        <p:nvGraphicFramePr>
          <p:cNvPr id="6" name="Content Placeholder 2">
            <a:extLst>
              <a:ext uri="{FF2B5EF4-FFF2-40B4-BE49-F238E27FC236}">
                <a16:creationId xmlns:a16="http://schemas.microsoft.com/office/drawing/2014/main" id="{8B164BB2-ABAD-F150-1844-5E2E0295A569}"/>
              </a:ext>
            </a:extLst>
          </p:cNvPr>
          <p:cNvGraphicFramePr>
            <a:graphicFrameLocks noGrp="1"/>
          </p:cNvGraphicFramePr>
          <p:nvPr>
            <p:ph idx="1"/>
            <p:extLst>
              <p:ext uri="{D42A27DB-BD31-4B8C-83A1-F6EECF244321}">
                <p14:modId xmlns:p14="http://schemas.microsoft.com/office/powerpoint/2010/main" val="2389377546"/>
              </p:ext>
            </p:extLst>
          </p:nvPr>
        </p:nvGraphicFramePr>
        <p:xfrm>
          <a:off x="691979" y="987428"/>
          <a:ext cx="10663410" cy="541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366842D7-F15A-C4CF-6288-1624F9145ADE}"/>
              </a:ext>
            </a:extLst>
          </p:cNvPr>
          <p:cNvSpPr>
            <a:spLocks noGrp="1"/>
          </p:cNvSpPr>
          <p:nvPr>
            <p:ph type="sldNum" sz="quarter" idx="12"/>
          </p:nvPr>
        </p:nvSpPr>
        <p:spPr/>
        <p:txBody>
          <a:bodyPr anchor="ctr">
            <a:normAutofit/>
          </a:bodyPr>
          <a:lstStyle/>
          <a:p>
            <a:pPr>
              <a:lnSpc>
                <a:spcPct val="90000"/>
              </a:lnSpc>
              <a:spcAft>
                <a:spcPts val="600"/>
              </a:spcAft>
              <a:defRPr/>
            </a:pPr>
            <a:fld id="{5C1F1E0B-602E-4081-941D-EA15E7D8AF01}" type="slidenum">
              <a:rPr lang="en-US" sz="800" smtClean="0"/>
              <a:pPr>
                <a:lnSpc>
                  <a:spcPct val="90000"/>
                </a:lnSpc>
                <a:spcAft>
                  <a:spcPts val="600"/>
                </a:spcAft>
                <a:defRPr/>
              </a:pPr>
              <a:t>25</a:t>
            </a:fld>
            <a:endParaRPr lang="en-US" sz="800"/>
          </a:p>
        </p:txBody>
      </p:sp>
    </p:spTree>
    <p:extLst>
      <p:ext uri="{BB962C8B-B14F-4D97-AF65-F5344CB8AC3E}">
        <p14:creationId xmlns:p14="http://schemas.microsoft.com/office/powerpoint/2010/main" val="1866413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CFCFC-262C-1B40-FB71-379B78A6C9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2538C5-68F5-7A97-1A82-BD47163DD036}"/>
              </a:ext>
            </a:extLst>
          </p:cNvPr>
          <p:cNvSpPr>
            <a:spLocks noGrp="1"/>
          </p:cNvSpPr>
          <p:nvPr>
            <p:ph type="title"/>
          </p:nvPr>
        </p:nvSpPr>
        <p:spPr>
          <a:xfrm>
            <a:off x="280988" y="2514600"/>
            <a:ext cx="3932237" cy="1600200"/>
          </a:xfrm>
        </p:spPr>
        <p:txBody>
          <a:bodyPr anchor="b">
            <a:normAutofit/>
          </a:bodyPr>
          <a:lstStyle/>
          <a:p>
            <a:pPr lvl="0"/>
            <a:r>
              <a:rPr lang="en-US" u="sng" dirty="0"/>
              <a:t>IMPORTANT</a:t>
            </a:r>
            <a:br>
              <a:rPr lang="en-US" u="sng" dirty="0"/>
            </a:br>
            <a:r>
              <a:rPr lang="en-US" dirty="0"/>
              <a:t>Confidentiality and HIPAA Laws</a:t>
            </a:r>
          </a:p>
        </p:txBody>
      </p:sp>
      <p:sp>
        <p:nvSpPr>
          <p:cNvPr id="4" name="Slide Number Placeholder 3">
            <a:extLst>
              <a:ext uri="{FF2B5EF4-FFF2-40B4-BE49-F238E27FC236}">
                <a16:creationId xmlns:a16="http://schemas.microsoft.com/office/drawing/2014/main" id="{923B2D63-E70B-5102-F1F0-90794965FCCA}"/>
              </a:ext>
            </a:extLst>
          </p:cNvPr>
          <p:cNvSpPr>
            <a:spLocks noGrp="1"/>
          </p:cNvSpPr>
          <p:nvPr>
            <p:ph type="sldNum" sz="quarter" idx="12"/>
          </p:nvPr>
        </p:nvSpPr>
        <p:spPr>
          <a:xfrm>
            <a:off x="11518900" y="6581978"/>
            <a:ext cx="373062" cy="206104"/>
          </a:xfrm>
        </p:spPr>
        <p:txBody>
          <a:bodyPr anchor="ctr">
            <a:normAutofit/>
          </a:bodyPr>
          <a:lstStyle/>
          <a:p>
            <a:pPr>
              <a:lnSpc>
                <a:spcPct val="90000"/>
              </a:lnSpc>
              <a:spcAft>
                <a:spcPts val="600"/>
              </a:spcAft>
            </a:pPr>
            <a:fld id="{03DC2DEF-D2FE-4B45-ABA4-9F153FD1C98A}" type="slidenum">
              <a:rPr lang="en-US" sz="800" smtClean="0"/>
              <a:pPr>
                <a:lnSpc>
                  <a:spcPct val="90000"/>
                </a:lnSpc>
                <a:spcAft>
                  <a:spcPts val="600"/>
                </a:spcAft>
              </a:pPr>
              <a:t>26</a:t>
            </a:fld>
            <a:endParaRPr lang="en-US" sz="800"/>
          </a:p>
        </p:txBody>
      </p:sp>
      <p:graphicFrame>
        <p:nvGraphicFramePr>
          <p:cNvPr id="6" name="Content Placeholder 2">
            <a:extLst>
              <a:ext uri="{FF2B5EF4-FFF2-40B4-BE49-F238E27FC236}">
                <a16:creationId xmlns:a16="http://schemas.microsoft.com/office/drawing/2014/main" id="{2429C065-447E-B30B-637B-5C8F565AD6EA}"/>
              </a:ext>
            </a:extLst>
          </p:cNvPr>
          <p:cNvGraphicFramePr>
            <a:graphicFrameLocks noGrp="1"/>
          </p:cNvGraphicFramePr>
          <p:nvPr>
            <p:ph idx="1"/>
            <p:extLst>
              <p:ext uri="{D42A27DB-BD31-4B8C-83A1-F6EECF244321}">
                <p14:modId xmlns:p14="http://schemas.microsoft.com/office/powerpoint/2010/main" val="4129761390"/>
              </p:ext>
            </p:extLst>
          </p:nvPr>
        </p:nvGraphicFramePr>
        <p:xfrm>
          <a:off x="3843867" y="956733"/>
          <a:ext cx="7675033" cy="508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6988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75263-B2C2-2856-A2BC-05F51CB08602}"/>
              </a:ext>
            </a:extLst>
          </p:cNvPr>
          <p:cNvSpPr>
            <a:spLocks noGrp="1"/>
          </p:cNvSpPr>
          <p:nvPr>
            <p:ph type="title"/>
          </p:nvPr>
        </p:nvSpPr>
        <p:spPr>
          <a:xfrm>
            <a:off x="6619197" y="1296176"/>
            <a:ext cx="5272764" cy="1551573"/>
          </a:xfrm>
        </p:spPr>
        <p:txBody>
          <a:bodyPr anchor="b">
            <a:normAutofit/>
          </a:bodyPr>
          <a:lstStyle/>
          <a:p>
            <a:r>
              <a:rPr lang="en-US" sz="2500" dirty="0"/>
              <a:t>You need to have an AWARENESS of HIPAA, Confidentiality, AI and Informed Consent</a:t>
            </a:r>
          </a:p>
        </p:txBody>
      </p:sp>
      <p:sp>
        <p:nvSpPr>
          <p:cNvPr id="3" name="Content Placeholder 2">
            <a:extLst>
              <a:ext uri="{FF2B5EF4-FFF2-40B4-BE49-F238E27FC236}">
                <a16:creationId xmlns:a16="http://schemas.microsoft.com/office/drawing/2014/main" id="{5D7D40C2-A1B4-96AB-E7A5-3E6C4EFE86E4}"/>
              </a:ext>
            </a:extLst>
          </p:cNvPr>
          <p:cNvSpPr>
            <a:spLocks noGrp="1"/>
          </p:cNvSpPr>
          <p:nvPr>
            <p:ph idx="1"/>
            <p:extLst>
              <p:ext uri="{E7BDC344-281C-4309-B0C6-D0EE65EED2A8}">
                <p202:designPr xmlns:p202="http://schemas.microsoft.com/office/powerpoint/2020/02/main">
                  <p202:designTagLst>
                    <p202:designTag name="ARCH:1:CLS" val="BulletedText"/>
                  </p202:designTagLst>
                </p202:designPr>
              </p:ext>
            </p:extLst>
          </p:nvPr>
        </p:nvSpPr>
        <p:spPr>
          <a:xfrm>
            <a:off x="6619198" y="2847749"/>
            <a:ext cx="5272764" cy="3222851"/>
          </a:xfrm>
        </p:spPr>
        <p:txBody>
          <a:bodyPr>
            <a:normAutofit lnSpcReduction="10000"/>
          </a:bodyPr>
          <a:lstStyle/>
          <a:p>
            <a:endParaRPr lang="en-US" sz="1600" dirty="0"/>
          </a:p>
          <a:p>
            <a:r>
              <a:rPr lang="en-US" sz="2400" dirty="0"/>
              <a:t>We’ve always had Confidentiality, then HIPAA Laws (2003) &amp; HITECH (2009)</a:t>
            </a:r>
          </a:p>
          <a:p>
            <a:r>
              <a:rPr lang="en-US" sz="2400" dirty="0"/>
              <a:t>Pivotal culture shift with introduction of AI (seemingly overnight)</a:t>
            </a:r>
          </a:p>
          <a:p>
            <a:r>
              <a:rPr lang="en-US" sz="2400" dirty="0"/>
              <a:t>HIPAA Compliance with AI</a:t>
            </a:r>
          </a:p>
          <a:p>
            <a:r>
              <a:rPr lang="en-US" sz="2400" dirty="0"/>
              <a:t>AI Informed Consent in Healthcare</a:t>
            </a:r>
          </a:p>
          <a:p>
            <a:r>
              <a:rPr lang="en-US" sz="2200" dirty="0"/>
              <a:t>Scenario From the Office of Civil Rights (HHS)</a:t>
            </a:r>
          </a:p>
          <a:p>
            <a:pPr marL="457200" lvl="1" indent="0">
              <a:buNone/>
            </a:pPr>
            <a:endParaRPr lang="en-US" sz="1600" dirty="0"/>
          </a:p>
        </p:txBody>
      </p:sp>
      <p:sp>
        <p:nvSpPr>
          <p:cNvPr id="9" name="Slide Number Placeholder 3">
            <a:extLst>
              <a:ext uri="{FF2B5EF4-FFF2-40B4-BE49-F238E27FC236}">
                <a16:creationId xmlns:a16="http://schemas.microsoft.com/office/drawing/2014/main" id="{546D0A08-A617-603A-E0E2-F9191B3DACEE}"/>
              </a:ext>
            </a:extLst>
          </p:cNvPr>
          <p:cNvSpPr>
            <a:spLocks noGrp="1"/>
          </p:cNvSpPr>
          <p:nvPr>
            <p:ph type="sldNum" sz="quarter" idx="12"/>
          </p:nvPr>
        </p:nvSpPr>
        <p:spPr>
          <a:xfrm>
            <a:off x="11518900" y="6581978"/>
            <a:ext cx="373062" cy="206104"/>
          </a:xfrm>
        </p:spPr>
        <p:txBody>
          <a:bodyPr/>
          <a:lstStyle/>
          <a:p>
            <a:pPr>
              <a:spcAft>
                <a:spcPts val="600"/>
              </a:spcAft>
            </a:pPr>
            <a:fld id="{03DC2DEF-D2FE-4B45-ABA4-9F153FD1C98A}" type="slidenum">
              <a:rPr lang="en-US" smtClean="0"/>
              <a:pPr>
                <a:spcAft>
                  <a:spcPts val="600"/>
                </a:spcAft>
              </a:pPr>
              <a:t>27</a:t>
            </a:fld>
            <a:endParaRPr lang="en-US"/>
          </a:p>
        </p:txBody>
      </p:sp>
      <p:pic>
        <p:nvPicPr>
          <p:cNvPr id="4" name="Picture 3" descr="Abstract picture of the brain made up of patterns">
            <a:extLst>
              <a:ext uri="{FF2B5EF4-FFF2-40B4-BE49-F238E27FC236}">
                <a16:creationId xmlns:a16="http://schemas.microsoft.com/office/drawing/2014/main" id="{823392BB-65DA-CA10-2992-DA54525A1EC4}"/>
              </a:ext>
            </a:extLst>
          </p:cNvPr>
          <p:cNvPicPr>
            <a:picLocks noChangeAspect="1"/>
          </p:cNvPicPr>
          <p:nvPr/>
        </p:nvPicPr>
        <p:blipFill>
          <a:blip r:embed="rId3"/>
          <a:srcRect l="10153" r="8831" b="1"/>
          <a:stretch>
            <a:fillRect/>
          </a:stretch>
        </p:blipFill>
        <p:spPr>
          <a:xfrm>
            <a:off x="1117601" y="1016000"/>
            <a:ext cx="5138058" cy="4978400"/>
          </a:xfrm>
          <a:prstGeom prst="rect">
            <a:avLst/>
          </a:prstGeom>
          <a:noFill/>
        </p:spPr>
      </p:pic>
    </p:spTree>
    <p:extLst>
      <p:ext uri="{BB962C8B-B14F-4D97-AF65-F5344CB8AC3E}">
        <p14:creationId xmlns:p14="http://schemas.microsoft.com/office/powerpoint/2010/main" val="1037665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60E79-E452-FBC9-4720-562CA6F10D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67C342-3229-FD4E-C238-B48960A76283}"/>
              </a:ext>
            </a:extLst>
          </p:cNvPr>
          <p:cNvSpPr>
            <a:spLocks noGrp="1"/>
          </p:cNvSpPr>
          <p:nvPr>
            <p:ph type="title"/>
          </p:nvPr>
        </p:nvSpPr>
        <p:spPr/>
        <p:txBody>
          <a:bodyPr>
            <a:normAutofit/>
          </a:bodyPr>
          <a:lstStyle/>
          <a:p>
            <a:r>
              <a:rPr lang="en-US" sz="3200" dirty="0">
                <a:latin typeface="Source Sans Pro" panose="020B0503030403020204" pitchFamily="34" charset="0"/>
                <a:ea typeface="Source Sans Pro" panose="020B0503030403020204" pitchFamily="34" charset="0"/>
              </a:rPr>
              <a:t>AI HIPAA Compliance is a shared responsibility</a:t>
            </a:r>
          </a:p>
        </p:txBody>
      </p:sp>
      <p:sp>
        <p:nvSpPr>
          <p:cNvPr id="3" name="Content Placeholder 2">
            <a:extLst>
              <a:ext uri="{FF2B5EF4-FFF2-40B4-BE49-F238E27FC236}">
                <a16:creationId xmlns:a16="http://schemas.microsoft.com/office/drawing/2014/main" id="{0F2815E1-F770-54E9-3219-F2EE36848CBB}"/>
              </a:ext>
            </a:extLst>
          </p:cNvPr>
          <p:cNvSpPr>
            <a:spLocks noGrp="1"/>
          </p:cNvSpPr>
          <p:nvPr>
            <p:ph idx="1"/>
          </p:nvPr>
        </p:nvSpPr>
        <p:spPr/>
        <p:txBody>
          <a:bodyPr>
            <a:normAutofit/>
          </a:bodyPr>
          <a:lstStyle/>
          <a:p>
            <a:r>
              <a:rPr lang="en-US" sz="2400" dirty="0">
                <a:latin typeface="Source Sans Pro" panose="020B0503030403020204" pitchFamily="34" charset="0"/>
                <a:ea typeface="Source Sans Pro" panose="020B0503030403020204" pitchFamily="34" charset="0"/>
              </a:rPr>
              <a:t>AI applications require an enormous amount of data which may include PHI and may increase breach entry points.</a:t>
            </a:r>
          </a:p>
          <a:p>
            <a:r>
              <a:rPr lang="en-US" sz="2400" dirty="0">
                <a:latin typeface="Source Sans Pro" panose="020B0503030403020204" pitchFamily="34" charset="0"/>
                <a:ea typeface="Source Sans Pro" panose="020B0503030403020204" pitchFamily="34" charset="0"/>
              </a:rPr>
              <a:t>Robust security measures are necessary to protect this information.</a:t>
            </a:r>
          </a:p>
          <a:p>
            <a:r>
              <a:rPr lang="en-US" sz="2400" dirty="0">
                <a:latin typeface="Source Sans Pro" panose="020B0503030403020204" pitchFamily="34" charset="0"/>
                <a:ea typeface="Source Sans Pro" panose="020B0503030403020204" pitchFamily="34" charset="0"/>
              </a:rPr>
              <a:t>AI tools learn and adapt over time, which makes it challenging to maintain compliance.</a:t>
            </a:r>
          </a:p>
          <a:p>
            <a:r>
              <a:rPr lang="en-US" sz="2400" b="1" u="sng" dirty="0">
                <a:latin typeface="Source Sans Pro" panose="020B0503030403020204" pitchFamily="34" charset="0"/>
                <a:ea typeface="Source Sans Pro" panose="020B0503030403020204" pitchFamily="34" charset="0"/>
              </a:rPr>
              <a:t>HIPAA Security Risk Assessments should always include any AI applications used that may access, transmit, or store PHI.</a:t>
            </a:r>
          </a:p>
          <a:p>
            <a:r>
              <a:rPr lang="en-US" sz="2400" b="1" u="sng" dirty="0">
                <a:latin typeface="Source Sans Pro" panose="020B0503030403020204" pitchFamily="34" charset="0"/>
                <a:ea typeface="Source Sans Pro" panose="020B0503030403020204" pitchFamily="34" charset="0"/>
              </a:rPr>
              <a:t>DOCUMENT your HIPAA &amp; AI compliance, action steps and progress</a:t>
            </a:r>
          </a:p>
          <a:p>
            <a:endParaRPr lang="en-US" sz="2400" b="1" u="sng" dirty="0">
              <a:latin typeface="Source Sans Pro" panose="020B0503030403020204" pitchFamily="34" charset="0"/>
              <a:ea typeface="Source Sans Pro" panose="020B0503030403020204" pitchFamily="34" charset="0"/>
            </a:endParaRPr>
          </a:p>
          <a:p>
            <a:endParaRPr lang="en-US" sz="2400" b="1" u="sng" dirty="0">
              <a:latin typeface="Source Sans Pro" panose="020B0503030403020204" pitchFamily="34" charset="0"/>
              <a:ea typeface="Source Sans Pro" panose="020B0503030403020204" pitchFamily="34" charset="0"/>
            </a:endParaRPr>
          </a:p>
          <a:p>
            <a:pPr marL="0" indent="0">
              <a:buNone/>
            </a:pPr>
            <a:r>
              <a:rPr lang="en-US" sz="2400" dirty="0">
                <a:solidFill>
                  <a:srgbClr val="000000"/>
                </a:solidFill>
                <a:latin typeface="arial" panose="020B0604020202020204" pitchFamily="34" charset="0"/>
              </a:rPr>
              <a:t>Source: Institutional Review Boards and the HIPAA Privacy Rule. </a:t>
            </a:r>
            <a:r>
              <a:rPr lang="en-US" sz="2400" b="1" dirty="0">
                <a:solidFill>
                  <a:srgbClr val="003399"/>
                </a:solidFill>
                <a:latin typeface="arial" panose="020B0604020202020204" pitchFamily="34" charset="0"/>
                <a:hlinkClick r:id="rId2"/>
              </a:rPr>
              <a:t>https://privacyruleandresearch.nih.gov/irbandprivacyrule.asp.</a:t>
            </a:r>
            <a:endParaRPr lang="en-US" sz="2400" b="1" baseline="30000" dirty="0">
              <a:solidFill>
                <a:srgbClr val="003399"/>
              </a:solidFill>
              <a:latin typeface="arial" panose="020B0604020202020204" pitchFamily="34" charset="0"/>
            </a:endParaRPr>
          </a:p>
          <a:p>
            <a:endParaRPr lang="en-US" sz="2400" b="1" u="sng"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831284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FDA1-53C2-E5FA-36CE-FF713419E1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D5DD02-08DE-0675-D4B1-6815078A9A10}"/>
              </a:ext>
            </a:extLst>
          </p:cNvPr>
          <p:cNvSpPr>
            <a:spLocks noGrp="1"/>
          </p:cNvSpPr>
          <p:nvPr>
            <p:ph type="title"/>
          </p:nvPr>
        </p:nvSpPr>
        <p:spPr>
          <a:xfrm>
            <a:off x="685801" y="288325"/>
            <a:ext cx="6595532" cy="1456267"/>
          </a:xfrm>
        </p:spPr>
        <p:txBody>
          <a:bodyPr vert="horz" lIns="91440" tIns="45720" rIns="91440" bIns="45720" rtlCol="0" anchor="ctr">
            <a:normAutofit/>
          </a:bodyPr>
          <a:lstStyle/>
          <a:p>
            <a:r>
              <a:rPr lang="en-US" sz="3300" dirty="0"/>
              <a:t>Scenario: AI Application without Proper Consent </a:t>
            </a:r>
            <a:r>
              <a:rPr lang="en-US" sz="2400" dirty="0"/>
              <a:t>(Example: recorded therapy session)</a:t>
            </a:r>
          </a:p>
        </p:txBody>
      </p:sp>
      <p:pic>
        <p:nvPicPr>
          <p:cNvPr id="5" name="Content Placeholder 4" descr="Abstract  Digital concept which shows network security optimization and internet technology  ">
            <a:extLst>
              <a:ext uri="{FF2B5EF4-FFF2-40B4-BE49-F238E27FC236}">
                <a16:creationId xmlns:a16="http://schemas.microsoft.com/office/drawing/2014/main" id="{3A0BA43A-3A31-C497-C20E-13080E503DB1}"/>
              </a:ext>
            </a:extLst>
          </p:cNvPr>
          <p:cNvPicPr>
            <a:picLocks noGrp="1" noChangeAspect="1"/>
          </p:cNvPicPr>
          <p:nvPr>
            <p:ph sz="half" idx="1"/>
          </p:nvPr>
        </p:nvPicPr>
        <p:blipFill>
          <a:blip r:embed="rId3"/>
          <a:srcRect l="503" r="21686" b="-2"/>
          <a:stretch>
            <a:fillRect/>
          </a:stretch>
        </p:blipFill>
        <p:spPr>
          <a:xfrm>
            <a:off x="8527164" y="639098"/>
            <a:ext cx="3118736" cy="300614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
        <p:nvSpPr>
          <p:cNvPr id="4" name="Content Placeholder 3">
            <a:extLst>
              <a:ext uri="{FF2B5EF4-FFF2-40B4-BE49-F238E27FC236}">
                <a16:creationId xmlns:a16="http://schemas.microsoft.com/office/drawing/2014/main" id="{3414187A-C668-F699-FD5B-DA7DADB1539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85801" y="1890585"/>
            <a:ext cx="8272848" cy="4357816"/>
          </a:xfrm>
        </p:spPr>
        <p:txBody>
          <a:bodyPr>
            <a:noAutofit/>
          </a:bodyPr>
          <a:lstStyle/>
          <a:p>
            <a:pPr marL="0" indent="0">
              <a:spcBef>
                <a:spcPts val="2500"/>
              </a:spcBef>
              <a:buNone/>
            </a:pPr>
            <a:r>
              <a:rPr lang="en-US" sz="2400" b="1" dirty="0">
                <a:latin typeface="Source Sans Pro" panose="020B0503030403020204" pitchFamily="34" charset="0"/>
                <a:ea typeface="Source Sans Pro" panose="020B0503030403020204" pitchFamily="34" charset="0"/>
              </a:rPr>
              <a:t>Importance of Informed Consent</a:t>
            </a:r>
          </a:p>
          <a:p>
            <a:pPr marL="0" lvl="1" indent="0">
              <a:buNone/>
            </a:pPr>
            <a:r>
              <a:rPr lang="en-US" sz="2400" dirty="0">
                <a:latin typeface="Source Sans Pro" panose="020B0503030403020204" pitchFamily="34" charset="0"/>
                <a:ea typeface="Source Sans Pro" panose="020B0503030403020204" pitchFamily="34" charset="0"/>
              </a:rPr>
              <a:t>Obtaining informed consent is crucial to respecting patient autonomy and ensuring ethical use of AI applications in healthcare.</a:t>
            </a:r>
          </a:p>
          <a:p>
            <a:pPr marL="0" indent="0">
              <a:spcBef>
                <a:spcPts val="2500"/>
              </a:spcBef>
              <a:buNone/>
            </a:pPr>
            <a:r>
              <a:rPr lang="en-US" sz="2400" b="1" dirty="0">
                <a:latin typeface="Source Sans Pro" panose="020B0503030403020204" pitchFamily="34" charset="0"/>
                <a:ea typeface="Source Sans Pro" panose="020B0503030403020204" pitchFamily="34" charset="0"/>
              </a:rPr>
              <a:t>Ethical Implications</a:t>
            </a:r>
          </a:p>
          <a:p>
            <a:pPr marL="0" lvl="1" indent="0">
              <a:buNone/>
            </a:pPr>
            <a:r>
              <a:rPr lang="en-US" sz="2400" dirty="0">
                <a:latin typeface="Source Sans Pro" panose="020B0503030403020204" pitchFamily="34" charset="0"/>
                <a:ea typeface="Source Sans Pro" panose="020B0503030403020204" pitchFamily="34" charset="0"/>
              </a:rPr>
              <a:t>Using AI without consent can lead to significant ethical issues, including breaches of trust and violation of personal privacy.</a:t>
            </a:r>
          </a:p>
          <a:p>
            <a:pPr marL="0" indent="0">
              <a:spcBef>
                <a:spcPts val="2500"/>
              </a:spcBef>
              <a:buNone/>
            </a:pPr>
            <a:r>
              <a:rPr lang="en-US" sz="2400" b="1" dirty="0">
                <a:latin typeface="Source Sans Pro" panose="020B0503030403020204" pitchFamily="34" charset="0"/>
                <a:ea typeface="Source Sans Pro" panose="020B0503030403020204" pitchFamily="34" charset="0"/>
              </a:rPr>
              <a:t>Legal Consequences</a:t>
            </a:r>
          </a:p>
          <a:p>
            <a:pPr marL="0" lvl="1" indent="0">
              <a:buNone/>
            </a:pPr>
            <a:r>
              <a:rPr lang="en-US" sz="2400" dirty="0">
                <a:latin typeface="Source Sans Pro" panose="020B0503030403020204" pitchFamily="34" charset="0"/>
                <a:ea typeface="Source Sans Pro" panose="020B0503030403020204" pitchFamily="34" charset="0"/>
              </a:rPr>
              <a:t>Failure to obtain proper consent may result in legal repercussions for organizations, including lawsuits and regulatory penalties.</a:t>
            </a:r>
          </a:p>
        </p:txBody>
      </p:sp>
    </p:spTree>
    <p:extLst>
      <p:ext uri="{BB962C8B-B14F-4D97-AF65-F5344CB8AC3E}">
        <p14:creationId xmlns:p14="http://schemas.microsoft.com/office/powerpoint/2010/main" val="2611428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964958D-AF5D-4863-B5FB-83F6B8CB1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4" y="0"/>
            <a:ext cx="12188656" cy="6857999"/>
          </a:xfrm>
          <a:prstGeom prst="rect">
            <a:avLst/>
          </a:prstGeom>
          <a:blipFill dpi="0" rotWithShape="1">
            <a:blip r:embed="rId3">
              <a:alphaModFix amt="60000"/>
              <a:lum bright="70000" contrast="-70000"/>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9936632-8B15-4AE8-1BD0-906262201E83}"/>
              </a:ext>
            </a:extLst>
          </p:cNvPr>
          <p:cNvSpPr>
            <a:spLocks noGrp="1"/>
          </p:cNvSpPr>
          <p:nvPr>
            <p:ph type="title"/>
          </p:nvPr>
        </p:nvSpPr>
        <p:spPr>
          <a:xfrm>
            <a:off x="4900047" y="304800"/>
            <a:ext cx="6730277" cy="715851"/>
          </a:xfrm>
          <a:ln>
            <a:noFill/>
          </a:ln>
        </p:spPr>
        <p:txBody>
          <a:bodyPr>
            <a:normAutofit fontScale="90000"/>
          </a:bodyPr>
          <a:lstStyle/>
          <a:p>
            <a:r>
              <a:rPr lang="en-US" sz="4800" dirty="0"/>
              <a:t>Introduction</a:t>
            </a:r>
          </a:p>
        </p:txBody>
      </p:sp>
      <p:pic>
        <p:nvPicPr>
          <p:cNvPr id="11" name="Picture 10" descr="A robot with a face">
            <a:extLst>
              <a:ext uri="{FF2B5EF4-FFF2-40B4-BE49-F238E27FC236}">
                <a16:creationId xmlns:a16="http://schemas.microsoft.com/office/drawing/2014/main" id="{B7664D26-3E53-20B8-6646-262C45687586}"/>
              </a:ext>
            </a:extLst>
          </p:cNvPr>
          <p:cNvPicPr>
            <a:picLocks noChangeAspect="1"/>
          </p:cNvPicPr>
          <p:nvPr/>
        </p:nvPicPr>
        <p:blipFill>
          <a:blip r:embed="rId5"/>
          <a:srcRect l="47724" r="4847" b="1"/>
          <a:stretch>
            <a:fillRect/>
          </a:stretch>
        </p:blipFill>
        <p:spPr>
          <a:xfrm>
            <a:off x="3344" y="10"/>
            <a:ext cx="4646726" cy="6857990"/>
          </a:xfrm>
          <a:prstGeom prst="rect">
            <a:avLst/>
          </a:prstGeom>
        </p:spPr>
      </p:pic>
      <p:sp>
        <p:nvSpPr>
          <p:cNvPr id="9" name="Content Placeholder 8">
            <a:extLst>
              <a:ext uri="{FF2B5EF4-FFF2-40B4-BE49-F238E27FC236}">
                <a16:creationId xmlns:a16="http://schemas.microsoft.com/office/drawing/2014/main" id="{544B5966-6A9D-10FC-948F-360D9FA537AE}"/>
              </a:ext>
            </a:extLst>
          </p:cNvPr>
          <p:cNvSpPr>
            <a:spLocks noGrp="1"/>
          </p:cNvSpPr>
          <p:nvPr>
            <p:ph idx="1"/>
          </p:nvPr>
        </p:nvSpPr>
        <p:spPr>
          <a:xfrm>
            <a:off x="4970109" y="1063754"/>
            <a:ext cx="6730276" cy="5489446"/>
          </a:xfrm>
        </p:spPr>
        <p:txBody>
          <a:bodyPr>
            <a:normAutofit fontScale="92500" lnSpcReduction="10000"/>
          </a:bodyPr>
          <a:lstStyle/>
          <a:p>
            <a:r>
              <a:rPr lang="en-US" sz="1700" u="sng" dirty="0"/>
              <a:t>My Role</a:t>
            </a:r>
            <a:r>
              <a:rPr lang="en-US" sz="1700" dirty="0"/>
              <a:t>: Learner/Researcher (because I don’t want to get left behind) Educator, and Sharer of Resources </a:t>
            </a:r>
          </a:p>
          <a:p>
            <a:pPr lvl="1"/>
            <a:r>
              <a:rPr lang="en-US" sz="1500" dirty="0">
                <a:latin typeface="Arial" panose="020B0604020202020204" pitchFamily="34" charset="0"/>
                <a:cs typeface="Arial" panose="020B0604020202020204" pitchFamily="34" charset="0"/>
              </a:rPr>
              <a:t>We are all starting at various levels of knowledge, utilization and implementation of AI concepts and tools. My goal for you today is to takeaway a new thought, a new tool, motivation to be leaders of AI in the field of social work and respective fields (social services and healthcare). </a:t>
            </a:r>
          </a:p>
          <a:p>
            <a:pPr marL="0" indent="0">
              <a:buNone/>
            </a:pPr>
            <a:r>
              <a:rPr lang="en-US" sz="1700" b="1" dirty="0">
                <a:latin typeface="Arial" panose="020B0604020202020204" pitchFamily="34" charset="0"/>
                <a:cs typeface="Arial" panose="020B0604020202020204" pitchFamily="34" charset="0"/>
              </a:rPr>
              <a:t>Let’s “JUMP RIGHT IN”……….</a:t>
            </a:r>
          </a:p>
          <a:p>
            <a:r>
              <a:rPr lang="en-US" sz="1700" dirty="0">
                <a:latin typeface="Arial" panose="020B0604020202020204" pitchFamily="34" charset="0"/>
                <a:cs typeface="Arial" panose="020B0604020202020204" pitchFamily="34" charset="0"/>
              </a:rPr>
              <a:t>Artificial Intelligence (AI) refers to the development of intelligent machines that can perform tasks that typically require human intelligence. </a:t>
            </a:r>
          </a:p>
          <a:p>
            <a:r>
              <a:rPr lang="en-US" sz="1700" dirty="0">
                <a:latin typeface="Arial" panose="020B0604020202020204" pitchFamily="34" charset="0"/>
                <a:cs typeface="Arial" panose="020B0604020202020204" pitchFamily="34" charset="0"/>
              </a:rPr>
              <a:t>In an age where the unimaginable is within our grasp, the emergence of AI has profoundly impacted our world. </a:t>
            </a:r>
          </a:p>
          <a:p>
            <a:r>
              <a:rPr lang="en-US" sz="1700" dirty="0">
                <a:latin typeface="Arial" panose="020B0604020202020204" pitchFamily="34" charset="0"/>
                <a:cs typeface="Arial" panose="020B0604020202020204" pitchFamily="34" charset="0"/>
              </a:rPr>
              <a:t>“AI, with its remarkable capabilities, has become an integral part of our daily lives.  AI is not just everywhere – it is actively sculpting the shape of our future.” (Arnold, 2023) </a:t>
            </a:r>
          </a:p>
          <a:p>
            <a:r>
              <a:rPr lang="en-US" sz="1700" dirty="0">
                <a:latin typeface="Arial" panose="020B0604020202020204" pitchFamily="34" charset="0"/>
                <a:cs typeface="Arial" panose="020B0604020202020204" pitchFamily="34" charset="0"/>
              </a:rPr>
              <a:t>As social workers, mental health therapists, human service providers, and healthcare professionals, we must become familiar with concepts of AI and how to incorporate various AI models into our work, so we can more efficiently meet the needs of the clients we serve.</a:t>
            </a:r>
          </a:p>
          <a:p>
            <a:r>
              <a:rPr lang="en-US" sz="1700" dirty="0">
                <a:latin typeface="Arial" panose="020B0604020202020204" pitchFamily="34" charset="0"/>
                <a:cs typeface="Arial" panose="020B0604020202020204" pitchFamily="34" charset="0"/>
              </a:rPr>
              <a:t>It is imperative that we begin </a:t>
            </a:r>
            <a:r>
              <a:rPr lang="en-US" sz="1700" u="sng" dirty="0">
                <a:latin typeface="Arial" panose="020B0604020202020204" pitchFamily="34" charset="0"/>
                <a:cs typeface="Arial" panose="020B0604020202020204" pitchFamily="34" charset="0"/>
              </a:rPr>
              <a:t>taking risk</a:t>
            </a:r>
            <a:r>
              <a:rPr lang="en-US" sz="1700" dirty="0">
                <a:latin typeface="Arial" panose="020B0604020202020204" pitchFamily="34" charset="0"/>
                <a:cs typeface="Arial" panose="020B0604020202020204" pitchFamily="34" charset="0"/>
              </a:rPr>
              <a:t> to learn more about the benefits of AI and how it can better help us meet the needs of the clients we serve.</a:t>
            </a:r>
          </a:p>
        </p:txBody>
      </p:sp>
      <p:grpSp>
        <p:nvGrpSpPr>
          <p:cNvPr id="17" name="Group 16">
            <a:extLst>
              <a:ext uri="{FF2B5EF4-FFF2-40B4-BE49-F238E27FC236}">
                <a16:creationId xmlns:a16="http://schemas.microsoft.com/office/drawing/2014/main" id="{11002ACD-3B0C-4885-8754-8A00E926FE4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8" name="Oval 17">
              <a:extLst>
                <a:ext uri="{FF2B5EF4-FFF2-40B4-BE49-F238E27FC236}">
                  <a16:creationId xmlns:a16="http://schemas.microsoft.com/office/drawing/2014/main" id="{DF0313CD-4196-4456-A70D-5EE2B995BA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6">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80DE0B32-9EE8-4975-AD48-3855B0A82A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5" name="Slide Number Placeholder 4">
            <a:extLst>
              <a:ext uri="{FF2B5EF4-FFF2-40B4-BE49-F238E27FC236}">
                <a16:creationId xmlns:a16="http://schemas.microsoft.com/office/drawing/2014/main" id="{6E54ECBF-053B-1A47-8289-C77D5EFCEBB0}"/>
              </a:ext>
            </a:extLst>
          </p:cNvPr>
          <p:cNvSpPr>
            <a:spLocks noGrp="1"/>
          </p:cNvSpPr>
          <p:nvPr>
            <p:ph type="sldNum" sz="quarter" idx="12"/>
          </p:nvPr>
        </p:nvSpPr>
        <p:spPr>
          <a:xfrm>
            <a:off x="11311128" y="6272784"/>
            <a:ext cx="640080" cy="365125"/>
          </a:xfrm>
        </p:spPr>
        <p:txBody>
          <a:bodyPr>
            <a:normAutofit/>
          </a:bodyPr>
          <a:lstStyle/>
          <a:p>
            <a:pPr>
              <a:spcAft>
                <a:spcPts val="600"/>
              </a:spcAft>
            </a:pPr>
            <a:fld id="{A402E4C0-AD5E-4E8C-9F21-7CCE474BDCEB}" type="slidenum">
              <a:rPr lang="en-US" smtClean="0"/>
              <a:pPr>
                <a:spcAft>
                  <a:spcPts val="600"/>
                </a:spcAft>
              </a:pPr>
              <a:t>3</a:t>
            </a:fld>
            <a:endParaRPr lang="en-US"/>
          </a:p>
        </p:txBody>
      </p:sp>
    </p:spTree>
    <p:extLst>
      <p:ext uri="{BB962C8B-B14F-4D97-AF65-F5344CB8AC3E}">
        <p14:creationId xmlns:p14="http://schemas.microsoft.com/office/powerpoint/2010/main" val="42433358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9863A5-7945-B632-342F-1E010385C44B}"/>
              </a:ext>
            </a:extLst>
          </p:cNvPr>
          <p:cNvSpPr>
            <a:spLocks noGrp="1"/>
          </p:cNvSpPr>
          <p:nvPr>
            <p:ph type="title"/>
          </p:nvPr>
        </p:nvSpPr>
        <p:spPr>
          <a:xfrm>
            <a:off x="371473" y="449061"/>
            <a:ext cx="11520487" cy="758824"/>
          </a:xfrm>
        </p:spPr>
        <p:txBody>
          <a:bodyPr>
            <a:noAutofit/>
          </a:bodyPr>
          <a:lstStyle/>
          <a:p>
            <a:pPr algn="ctr"/>
            <a:r>
              <a:rPr lang="en-US" sz="3200" dirty="0">
                <a:latin typeface="Source Sans Pro" panose="020B0503030403020204" pitchFamily="34" charset="0"/>
                <a:ea typeface="Source Sans Pro" panose="020B0503030403020204" pitchFamily="34" charset="0"/>
                <a:cs typeface="Arial" panose="020B0604020202020204" pitchFamily="34" charset="0"/>
              </a:rPr>
              <a:t>What is AI ethics?</a:t>
            </a:r>
            <a:br>
              <a:rPr lang="en-US" sz="3200" dirty="0">
                <a:latin typeface="Source Sans Pro" panose="020B0503030403020204" pitchFamily="34" charset="0"/>
                <a:ea typeface="Source Sans Pro" panose="020B0503030403020204" pitchFamily="34" charset="0"/>
                <a:cs typeface="Arial" panose="020B0604020202020204" pitchFamily="34" charset="0"/>
              </a:rPr>
            </a:br>
            <a:endParaRPr lang="en-US" sz="3200" dirty="0">
              <a:latin typeface="Source Sans Pro" panose="020B0503030403020204" pitchFamily="34" charset="0"/>
              <a:ea typeface="Source Sans Pro" panose="020B0503030403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0DEE3ED3-F109-8432-8C2A-EB09E7430110}"/>
              </a:ext>
            </a:extLst>
          </p:cNvPr>
          <p:cNvSpPr>
            <a:spLocks noGrp="1"/>
          </p:cNvSpPr>
          <p:nvPr>
            <p:ph idx="1"/>
          </p:nvPr>
        </p:nvSpPr>
        <p:spPr/>
        <p:txBody>
          <a:bodyPr>
            <a:normAutofit fontScale="92500" lnSpcReduction="20000"/>
          </a:bodyPr>
          <a:lstStyle/>
          <a:p>
            <a:pPr algn="l"/>
            <a:r>
              <a:rPr lang="en-US" sz="2600" b="0" i="0" dirty="0">
                <a:solidFill>
                  <a:srgbClr val="000000"/>
                </a:solidFill>
                <a:effectLst/>
                <a:latin typeface="Source Sans Pro" panose="020B0503030403020204" pitchFamily="34" charset="0"/>
                <a:ea typeface="Source Sans Pro" panose="020B0503030403020204" pitchFamily="34" charset="0"/>
              </a:rPr>
              <a:t>AI ethics is the study of the moral principles guiding the design, development, and deployment of artificial intelligence. </a:t>
            </a:r>
          </a:p>
          <a:p>
            <a:pPr marL="0" indent="0" algn="l">
              <a:buNone/>
            </a:pPr>
            <a:endParaRPr lang="en-US" sz="2600" b="0" i="0" dirty="0">
              <a:solidFill>
                <a:srgbClr val="000000"/>
              </a:solidFill>
              <a:effectLst/>
              <a:latin typeface="Source Sans Pro" panose="020B0503030403020204" pitchFamily="34" charset="0"/>
              <a:ea typeface="Source Sans Pro" panose="020B0503030403020204" pitchFamily="34" charset="0"/>
            </a:endParaRPr>
          </a:p>
          <a:p>
            <a:pPr algn="l"/>
            <a:r>
              <a:rPr lang="en-US" sz="2600" dirty="0">
                <a:solidFill>
                  <a:srgbClr val="000000"/>
                </a:solidFill>
                <a:latin typeface="Source Sans Pro" panose="020B0503030403020204" pitchFamily="34" charset="0"/>
                <a:ea typeface="Source Sans Pro" panose="020B0503030403020204" pitchFamily="34" charset="0"/>
              </a:rPr>
              <a:t>“</a:t>
            </a:r>
            <a:r>
              <a:rPr lang="en-US" sz="2600" b="0" i="0" dirty="0">
                <a:solidFill>
                  <a:srgbClr val="000000"/>
                </a:solidFill>
                <a:effectLst/>
                <a:latin typeface="Source Sans Pro" panose="020B0503030403020204" pitchFamily="34" charset="0"/>
                <a:ea typeface="Source Sans Pro" panose="020B0503030403020204" pitchFamily="34" charset="0"/>
              </a:rPr>
              <a:t>It addresses issues like fairness, transparency, privacy, and accountability to ensure AI systems benefit society, avoid harm, and respect human rights while mitigating biases and unintended consequences.”(</a:t>
            </a:r>
            <a:r>
              <a:rPr lang="en-US" sz="2600" b="0" i="0" dirty="0" err="1">
                <a:solidFill>
                  <a:srgbClr val="000000"/>
                </a:solidFill>
                <a:effectLst/>
                <a:latin typeface="Source Sans Pro" panose="020B0503030403020204" pitchFamily="34" charset="0"/>
                <a:ea typeface="Source Sans Pro" panose="020B0503030403020204" pitchFamily="34" charset="0"/>
              </a:rPr>
              <a:t>Dilmegani</a:t>
            </a:r>
            <a:r>
              <a:rPr lang="en-US" sz="2600" b="0" i="0" dirty="0">
                <a:solidFill>
                  <a:srgbClr val="000000"/>
                </a:solidFill>
                <a:effectLst/>
                <a:latin typeface="Source Sans Pro" panose="020B0503030403020204" pitchFamily="34" charset="0"/>
                <a:ea typeface="Source Sans Pro" panose="020B0503030403020204" pitchFamily="34" charset="0"/>
              </a:rPr>
              <a:t>, 2025)</a:t>
            </a:r>
          </a:p>
          <a:p>
            <a:pPr algn="l"/>
            <a:endParaRPr lang="en-US" dirty="0">
              <a:solidFill>
                <a:srgbClr val="000000"/>
              </a:solidFill>
              <a:latin typeface="__Work_Sans_d6a083"/>
            </a:endParaRPr>
          </a:p>
          <a:p>
            <a:pPr marL="0" indent="0" algn="l">
              <a:buNone/>
            </a:pPr>
            <a:endParaRPr lang="en-US" dirty="0">
              <a:solidFill>
                <a:srgbClr val="000000"/>
              </a:solidFill>
              <a:latin typeface="__Work_Sans_d6a083"/>
            </a:endParaRPr>
          </a:p>
          <a:p>
            <a:pPr algn="l"/>
            <a:endParaRPr lang="en-US" b="0" i="0" dirty="0">
              <a:solidFill>
                <a:srgbClr val="000000"/>
              </a:solidFill>
              <a:effectLst/>
              <a:latin typeface="__Work_Sans_d6a083"/>
            </a:endParaRPr>
          </a:p>
          <a:p>
            <a:pPr marL="0" indent="0" algn="l">
              <a:buNone/>
            </a:pPr>
            <a:r>
              <a:rPr lang="en-US" b="0" i="0" dirty="0">
                <a:solidFill>
                  <a:srgbClr val="000000"/>
                </a:solidFill>
                <a:effectLst/>
                <a:latin typeface="__Work_Sans_d6a083"/>
              </a:rPr>
              <a:t>Embedded link:</a:t>
            </a:r>
          </a:p>
          <a:p>
            <a:pPr marL="0" indent="0" algn="l">
              <a:buNone/>
            </a:pPr>
            <a:r>
              <a:rPr lang="en-US" sz="2600" dirty="0">
                <a:latin typeface="Source Sans Pro" panose="020B0503030403020204" pitchFamily="34" charset="0"/>
                <a:ea typeface="Source Sans Pro" panose="020B0503030403020204" pitchFamily="34" charset="0"/>
                <a:hlinkClick r:id="rId3"/>
              </a:rPr>
              <a:t>Handle Top 12 AI Ethics Dilemmas with Real Life Examples</a:t>
            </a:r>
            <a:endParaRPr lang="en-US" sz="2600" b="0" i="0" dirty="0">
              <a:solidFill>
                <a:srgbClr val="000000"/>
              </a:solidFill>
              <a:effectLst/>
              <a:latin typeface="Source Sans Pro" panose="020B0503030403020204" pitchFamily="34" charset="0"/>
              <a:ea typeface="Source Sans Pro" panose="020B0503030403020204" pitchFamily="34" charset="0"/>
            </a:endParaRPr>
          </a:p>
          <a:p>
            <a:pPr>
              <a:buNone/>
            </a:pPr>
            <a:br>
              <a:rPr lang="en-US" dirty="0"/>
            </a:br>
            <a:endParaRPr lang="en-US" dirty="0"/>
          </a:p>
        </p:txBody>
      </p:sp>
      <p:sp>
        <p:nvSpPr>
          <p:cNvPr id="4" name="Slide Number Placeholder 3">
            <a:extLst>
              <a:ext uri="{FF2B5EF4-FFF2-40B4-BE49-F238E27FC236}">
                <a16:creationId xmlns:a16="http://schemas.microsoft.com/office/drawing/2014/main" id="{B591D7A3-4602-9C4C-9816-649EA5A70DB7}"/>
              </a:ext>
            </a:extLst>
          </p:cNvPr>
          <p:cNvSpPr>
            <a:spLocks noGrp="1"/>
          </p:cNvSpPr>
          <p:nvPr>
            <p:ph type="sldNum" sz="quarter" idx="12"/>
          </p:nvPr>
        </p:nvSpPr>
        <p:spPr/>
        <p:txBody>
          <a:bodyPr/>
          <a:lstStyle/>
          <a:p>
            <a:fld id="{03DC2DEF-D2FE-4B45-ABA4-9F153FD1C98A}" type="slidenum">
              <a:rPr lang="en-US" noProof="0" smtClean="0"/>
              <a:t>30</a:t>
            </a:fld>
            <a:endParaRPr lang="en-US" noProof="0" dirty="0"/>
          </a:p>
        </p:txBody>
      </p:sp>
    </p:spTree>
    <p:extLst>
      <p:ext uri="{BB962C8B-B14F-4D97-AF65-F5344CB8AC3E}">
        <p14:creationId xmlns:p14="http://schemas.microsoft.com/office/powerpoint/2010/main" val="4201525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7" name="Slide Number Placeholder 3">
            <a:extLst>
              <a:ext uri="{FF2B5EF4-FFF2-40B4-BE49-F238E27FC236}">
                <a16:creationId xmlns:a16="http://schemas.microsoft.com/office/drawing/2014/main" id="{25553991-060A-10FC-A975-31D6FCEBBAD0}"/>
              </a:ext>
            </a:extLst>
          </p:cNvPr>
          <p:cNvSpPr>
            <a:spLocks noGrp="1" noChangeArrowheads="1"/>
          </p:cNvSpPr>
          <p:nvPr>
            <p:ph type="sldNum" sz="quarter" idx="10"/>
          </p:nvPr>
        </p:nvSpPr>
        <p:spPr bwMode="auto">
          <a:xfrm>
            <a:off x="11518900" y="6581776"/>
            <a:ext cx="372533" cy="2063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nchor="ctr" anchorCtr="0" compatLnSpc="1">
            <a:prstTxWarp prst="textNoShape">
              <a:avLst/>
            </a:prstTxWarp>
            <a:norm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0" fontAlgn="base" hangingPunct="0">
              <a:lnSpc>
                <a:spcPct val="90000"/>
              </a:lnSpc>
              <a:spcBef>
                <a:spcPct val="0"/>
              </a:spcBef>
              <a:spcAft>
                <a:spcPts val="600"/>
              </a:spcAft>
            </a:pPr>
            <a:fld id="{C882EBF9-3BA9-4858-9CC6-1CEB3AF8318D}" type="slidenum">
              <a:rPr lang="en-US" altLang="en-US" sz="800">
                <a:solidFill>
                  <a:schemeClr val="bg1"/>
                </a:solidFill>
              </a:rPr>
              <a:pPr eaLnBrk="0" fontAlgn="base" hangingPunct="0">
                <a:lnSpc>
                  <a:spcPct val="90000"/>
                </a:lnSpc>
                <a:spcBef>
                  <a:spcPct val="0"/>
                </a:spcBef>
                <a:spcAft>
                  <a:spcPts val="600"/>
                </a:spcAft>
              </a:pPr>
              <a:t>31</a:t>
            </a:fld>
            <a:endParaRPr lang="en-US" altLang="en-US" sz="800">
              <a:solidFill>
                <a:schemeClr val="bg1"/>
              </a:solidFill>
            </a:endParaRPr>
          </a:p>
        </p:txBody>
      </p:sp>
      <p:graphicFrame>
        <p:nvGraphicFramePr>
          <p:cNvPr id="441356" name="Content Placeholder 2">
            <a:extLst>
              <a:ext uri="{FF2B5EF4-FFF2-40B4-BE49-F238E27FC236}">
                <a16:creationId xmlns:a16="http://schemas.microsoft.com/office/drawing/2014/main" id="{D472EBA2-A794-B39E-FF4E-915F7313BA38}"/>
              </a:ext>
            </a:extLst>
          </p:cNvPr>
          <p:cNvGraphicFramePr>
            <a:graphicFrameLocks noGrp="1"/>
          </p:cNvGraphicFramePr>
          <p:nvPr>
            <p:ph idx="1"/>
            <p:extLst>
              <p:ext uri="{D42A27DB-BD31-4B8C-83A1-F6EECF244321}">
                <p14:modId xmlns:p14="http://schemas.microsoft.com/office/powerpoint/2010/main" val="4108448953"/>
              </p:ext>
            </p:extLst>
          </p:nvPr>
        </p:nvGraphicFramePr>
        <p:xfrm>
          <a:off x="370417" y="1029904"/>
          <a:ext cx="11521016" cy="5147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9A234A9-D1F4-8D0D-760D-8A63FF6E81AD}"/>
              </a:ext>
            </a:extLst>
          </p:cNvPr>
          <p:cNvSpPr>
            <a:spLocks noGrp="1" noChangeArrowheads="1"/>
          </p:cNvSpPr>
          <p:nvPr>
            <p:ph type="title"/>
          </p:nvPr>
        </p:nvSpPr>
        <p:spPr>
          <a:xfrm>
            <a:off x="372534" y="260351"/>
            <a:ext cx="11518900" cy="758825"/>
          </a:xfrm>
        </p:spPr>
        <p:txBody>
          <a:bodyPr wrap="square" anchor="ctr">
            <a:normAutofit/>
          </a:bodyPr>
          <a:lstStyle/>
          <a:p>
            <a:r>
              <a:rPr lang="en-US" altLang="en-US" sz="3200" dirty="0">
                <a:latin typeface="Source Sans Pro" panose="020B0503030403020204" pitchFamily="34" charset="0"/>
                <a:ea typeface="Source Sans Pro" panose="020B0503030403020204" pitchFamily="34" charset="0"/>
              </a:rPr>
              <a:t>Ethical Risk Factors in AI</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12C5-C4D7-6D65-81DE-F88EF90B56F9}"/>
              </a:ext>
            </a:extLst>
          </p:cNvPr>
          <p:cNvSpPr>
            <a:spLocks noGrp="1"/>
          </p:cNvSpPr>
          <p:nvPr>
            <p:ph type="title"/>
          </p:nvPr>
        </p:nvSpPr>
        <p:spPr/>
        <p:txBody>
          <a:bodyPr>
            <a:normAutofit/>
          </a:bodyPr>
          <a:lstStyle/>
          <a:p>
            <a:pPr algn="ctr"/>
            <a:r>
              <a:rPr lang="en-US" sz="3200" dirty="0">
                <a:latin typeface="Arial" panose="020B0604020202020204" pitchFamily="34" charset="0"/>
                <a:cs typeface="Arial" panose="020B0604020202020204" pitchFamily="34" charset="0"/>
              </a:rPr>
              <a:t>AI Ethics and Legal Considerations</a:t>
            </a:r>
          </a:p>
        </p:txBody>
      </p:sp>
      <p:sp>
        <p:nvSpPr>
          <p:cNvPr id="3" name="Content Placeholder 2">
            <a:extLst>
              <a:ext uri="{FF2B5EF4-FFF2-40B4-BE49-F238E27FC236}">
                <a16:creationId xmlns:a16="http://schemas.microsoft.com/office/drawing/2014/main" id="{930DA489-B860-BD13-AC55-44E33D2F36EA}"/>
              </a:ext>
            </a:extLst>
          </p:cNvPr>
          <p:cNvSpPr>
            <a:spLocks noGrp="1"/>
          </p:cNvSpPr>
          <p:nvPr>
            <p:ph idx="1"/>
          </p:nvPr>
        </p:nvSpPr>
        <p:spPr/>
        <p:txBody>
          <a:bodyPr>
            <a:normAutofit fontScale="92500" lnSpcReduction="10000"/>
          </a:bodyPr>
          <a:lstStyle/>
          <a:p>
            <a:pPr marL="0" indent="0">
              <a:buNone/>
            </a:pPr>
            <a:r>
              <a:rPr lang="en-US" sz="2600" b="0" i="0" u="sng" dirty="0">
                <a:solidFill>
                  <a:srgbClr val="04304C"/>
                </a:solidFill>
                <a:effectLst/>
                <a:latin typeface="Source Sans Pro" panose="020B0503030403020204" pitchFamily="34" charset="0"/>
                <a:ea typeface="Source Sans Pro" panose="020B0503030403020204" pitchFamily="34" charset="0"/>
              </a:rPr>
              <a:t>4 Ethical </a:t>
            </a:r>
            <a:r>
              <a:rPr lang="en-US" sz="2600" u="sng" dirty="0">
                <a:solidFill>
                  <a:srgbClr val="04304C"/>
                </a:solidFill>
                <a:latin typeface="Source Sans Pro" panose="020B0503030403020204" pitchFamily="34" charset="0"/>
                <a:ea typeface="Source Sans Pro" panose="020B0503030403020204" pitchFamily="34" charset="0"/>
              </a:rPr>
              <a:t>C</a:t>
            </a:r>
            <a:r>
              <a:rPr lang="en-US" sz="2600" b="0" i="0" u="sng" dirty="0">
                <a:solidFill>
                  <a:srgbClr val="04304C"/>
                </a:solidFill>
                <a:effectLst/>
                <a:latin typeface="Source Sans Pro" panose="020B0503030403020204" pitchFamily="34" charset="0"/>
                <a:ea typeface="Source Sans Pro" panose="020B0503030403020204" pitchFamily="34" charset="0"/>
              </a:rPr>
              <a:t>onsiderations of AI and </a:t>
            </a:r>
            <a:r>
              <a:rPr lang="en-US" sz="2600" u="sng" dirty="0">
                <a:solidFill>
                  <a:srgbClr val="04304C"/>
                </a:solidFill>
                <a:latin typeface="Source Sans Pro" panose="020B0503030403020204" pitchFamily="34" charset="0"/>
                <a:ea typeface="Source Sans Pro" panose="020B0503030403020204" pitchFamily="34" charset="0"/>
              </a:rPr>
              <a:t>L</a:t>
            </a:r>
            <a:r>
              <a:rPr lang="en-US" sz="2600" b="0" i="0" u="sng" dirty="0">
                <a:solidFill>
                  <a:srgbClr val="04304C"/>
                </a:solidFill>
                <a:effectLst/>
                <a:latin typeface="Source Sans Pro" panose="020B0503030403020204" pitchFamily="34" charset="0"/>
                <a:ea typeface="Source Sans Pro" panose="020B0503030403020204" pitchFamily="34" charset="0"/>
              </a:rPr>
              <a:t>aw</a:t>
            </a:r>
          </a:p>
          <a:p>
            <a:pPr algn="l">
              <a:buFont typeface="+mj-lt"/>
              <a:buAutoNum type="arabicPeriod"/>
            </a:pPr>
            <a:r>
              <a:rPr lang="en-US" sz="2600" b="0" i="0" dirty="0">
                <a:solidFill>
                  <a:srgbClr val="404040"/>
                </a:solidFill>
                <a:effectLst/>
                <a:latin typeface="Source Sans Pro" panose="020B0503030403020204" pitchFamily="34" charset="0"/>
                <a:ea typeface="Source Sans Pro" panose="020B0503030403020204" pitchFamily="34" charset="0"/>
              </a:rPr>
              <a:t>Bias and fairness</a:t>
            </a:r>
          </a:p>
          <a:p>
            <a:pPr algn="l">
              <a:buFont typeface="+mj-lt"/>
              <a:buAutoNum type="arabicPeriod"/>
            </a:pPr>
            <a:r>
              <a:rPr lang="en-US" sz="2600" b="0" i="0" dirty="0">
                <a:solidFill>
                  <a:srgbClr val="404040"/>
                </a:solidFill>
                <a:effectLst/>
                <a:latin typeface="Source Sans Pro" panose="020B0503030403020204" pitchFamily="34" charset="0"/>
                <a:ea typeface="Source Sans Pro" panose="020B0503030403020204" pitchFamily="34" charset="0"/>
              </a:rPr>
              <a:t>Accuracy</a:t>
            </a:r>
          </a:p>
          <a:p>
            <a:pPr algn="l">
              <a:buFont typeface="+mj-lt"/>
              <a:buAutoNum type="arabicPeriod"/>
            </a:pPr>
            <a:r>
              <a:rPr lang="en-US" sz="2600" b="0" i="0" dirty="0">
                <a:solidFill>
                  <a:srgbClr val="404040"/>
                </a:solidFill>
                <a:effectLst/>
                <a:latin typeface="Source Sans Pro" panose="020B0503030403020204" pitchFamily="34" charset="0"/>
                <a:ea typeface="Source Sans Pro" panose="020B0503030403020204" pitchFamily="34" charset="0"/>
              </a:rPr>
              <a:t>Privacy</a:t>
            </a:r>
          </a:p>
          <a:p>
            <a:pPr algn="l">
              <a:buFont typeface="+mj-lt"/>
              <a:buAutoNum type="arabicPeriod"/>
            </a:pPr>
            <a:r>
              <a:rPr lang="en-US" sz="2600" b="0" i="0" dirty="0">
                <a:solidFill>
                  <a:srgbClr val="404040"/>
                </a:solidFill>
                <a:effectLst/>
                <a:latin typeface="Source Sans Pro" panose="020B0503030403020204" pitchFamily="34" charset="0"/>
                <a:ea typeface="Source Sans Pro" panose="020B0503030403020204" pitchFamily="34" charset="0"/>
              </a:rPr>
              <a:t>Responsibility and accountability</a:t>
            </a:r>
          </a:p>
          <a:p>
            <a:pPr marL="0" indent="0" algn="l">
              <a:buNone/>
            </a:pPr>
            <a:endParaRPr lang="en-US" sz="2600" dirty="0">
              <a:solidFill>
                <a:srgbClr val="404040"/>
              </a:solidFill>
              <a:latin typeface="Source Sans Pro" panose="020B0503030403020204" pitchFamily="34" charset="0"/>
              <a:ea typeface="Source Sans Pro" panose="020B0503030403020204" pitchFamily="34" charset="0"/>
            </a:endParaRPr>
          </a:p>
          <a:p>
            <a:pPr marL="0" indent="0" algn="l">
              <a:buNone/>
            </a:pPr>
            <a:endParaRPr lang="en-US" sz="2600" b="1" u="sng" dirty="0">
              <a:solidFill>
                <a:srgbClr val="404040"/>
              </a:solidFill>
              <a:latin typeface="Source Sans Pro" panose="020B0503030403020204" pitchFamily="34" charset="0"/>
              <a:ea typeface="Source Sans Pro" panose="020B0503030403020204" pitchFamily="34" charset="0"/>
            </a:endParaRPr>
          </a:p>
          <a:p>
            <a:pPr marL="0" indent="0" algn="l">
              <a:buNone/>
            </a:pPr>
            <a:r>
              <a:rPr lang="en-US" b="0" i="0" dirty="0">
                <a:solidFill>
                  <a:srgbClr val="404040"/>
                </a:solidFill>
                <a:effectLst/>
                <a:latin typeface="Source Sans Pro" panose="020B0503030403020204" pitchFamily="34" charset="0"/>
              </a:rPr>
              <a:t>For more information: embedded resource link:</a:t>
            </a:r>
            <a:endParaRPr lang="en-US" sz="2600" dirty="0">
              <a:solidFill>
                <a:srgbClr val="404040"/>
              </a:solidFill>
              <a:latin typeface="Source Sans Pro" panose="020B0503030403020204" pitchFamily="34" charset="0"/>
            </a:endParaRPr>
          </a:p>
          <a:p>
            <a:pPr marL="0" indent="0" algn="l">
              <a:buNone/>
            </a:pPr>
            <a:r>
              <a:rPr lang="en-US" sz="2600" b="0" i="0" dirty="0">
                <a:solidFill>
                  <a:srgbClr val="404040"/>
                </a:solidFill>
                <a:effectLst/>
                <a:latin typeface="Source Sans Pro" panose="020B0503030403020204" pitchFamily="34" charset="0"/>
                <a:hlinkClick r:id="rId3"/>
              </a:rPr>
              <a:t>https://www.clio.com/resources/ai-for-lawyers/ethics-ai-law/#:~:text=Bias%20and%20fairness,-As%20we%20mentioned&amp;text=These%20algorithms%20can%20collect%20biased,unfair%20outcomes%20and%20perpetuate%20discrimination</a:t>
            </a:r>
            <a:r>
              <a:rPr lang="en-US" sz="2600" b="0" i="0" dirty="0">
                <a:solidFill>
                  <a:srgbClr val="404040"/>
                </a:solidFill>
                <a:effectLst/>
                <a:latin typeface="Source Sans Pro" panose="020B0503030403020204" pitchFamily="34" charset="0"/>
              </a:rPr>
              <a:t>.</a:t>
            </a:r>
          </a:p>
          <a:p>
            <a:pPr marL="0" indent="0" algn="l">
              <a:buNone/>
            </a:pPr>
            <a:endParaRPr lang="en-US" sz="2000" b="0" i="0" dirty="0">
              <a:solidFill>
                <a:srgbClr val="404040"/>
              </a:solidFill>
              <a:effectLst/>
              <a:latin typeface="Source Sans Pro" panose="020B0503030403020204" pitchFamily="34" charset="0"/>
            </a:endParaRPr>
          </a:p>
          <a:p>
            <a:pPr marL="0" indent="0">
              <a:buNone/>
            </a:pPr>
            <a:endParaRPr lang="en-US" b="1" i="0" dirty="0">
              <a:solidFill>
                <a:srgbClr val="04304C"/>
              </a:solidFill>
              <a:effectLst/>
              <a:latin typeface="Poppins" panose="00000500000000000000" pitchFamily="2" charset="0"/>
            </a:endParaRPr>
          </a:p>
          <a:p>
            <a:endParaRPr lang="en-US" dirty="0"/>
          </a:p>
        </p:txBody>
      </p:sp>
      <p:sp>
        <p:nvSpPr>
          <p:cNvPr id="4" name="Slide Number Placeholder 3">
            <a:extLst>
              <a:ext uri="{FF2B5EF4-FFF2-40B4-BE49-F238E27FC236}">
                <a16:creationId xmlns:a16="http://schemas.microsoft.com/office/drawing/2014/main" id="{AE5C15B5-FBAC-150D-1380-FCB704EC3A79}"/>
              </a:ext>
            </a:extLst>
          </p:cNvPr>
          <p:cNvSpPr>
            <a:spLocks noGrp="1"/>
          </p:cNvSpPr>
          <p:nvPr>
            <p:ph type="sldNum" sz="quarter" idx="12"/>
          </p:nvPr>
        </p:nvSpPr>
        <p:spPr/>
        <p:txBody>
          <a:bodyPr/>
          <a:lstStyle/>
          <a:p>
            <a:fld id="{03DC2DEF-D2FE-4B45-ABA4-9F153FD1C98A}" type="slidenum">
              <a:rPr lang="en-US" smtClean="0"/>
              <a:t>32</a:t>
            </a:fld>
            <a:endParaRPr lang="en-US" dirty="0"/>
          </a:p>
        </p:txBody>
      </p:sp>
    </p:spTree>
    <p:extLst>
      <p:ext uri="{BB962C8B-B14F-4D97-AF65-F5344CB8AC3E}">
        <p14:creationId xmlns:p14="http://schemas.microsoft.com/office/powerpoint/2010/main" val="3235913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5269C-1EC8-9379-7A9E-DEE5C7FD04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BD35D-F91F-FCCC-8E3B-ABB1C33E9E1F}"/>
              </a:ext>
            </a:extLst>
          </p:cNvPr>
          <p:cNvSpPr>
            <a:spLocks noGrp="1"/>
          </p:cNvSpPr>
          <p:nvPr>
            <p:ph type="title"/>
          </p:nvPr>
        </p:nvSpPr>
        <p:spPr>
          <a:xfrm>
            <a:off x="1069848" y="484631"/>
            <a:ext cx="10058400" cy="4536101"/>
          </a:xfrm>
        </p:spPr>
        <p:txBody>
          <a:bodyPr vert="horz" lIns="91440" tIns="45720" rIns="91440" bIns="45720" rtlCol="0" anchor="ctr">
            <a:normAutofit/>
          </a:bodyPr>
          <a:lstStyle/>
          <a:p>
            <a:r>
              <a:rPr lang="en-US" sz="5400" dirty="0"/>
              <a:t>Section #2:     INTO ACTION</a:t>
            </a:r>
          </a:p>
        </p:txBody>
      </p:sp>
      <p:sp>
        <p:nvSpPr>
          <p:cNvPr id="4" name="Slide Number Placeholder 3">
            <a:extLst>
              <a:ext uri="{FF2B5EF4-FFF2-40B4-BE49-F238E27FC236}">
                <a16:creationId xmlns:a16="http://schemas.microsoft.com/office/drawing/2014/main" id="{AF63FF2A-CDE2-26CB-23AE-ACA6A4D8A42A}"/>
              </a:ext>
            </a:extLst>
          </p:cNvPr>
          <p:cNvSpPr>
            <a:spLocks noGrp="1"/>
          </p:cNvSpPr>
          <p:nvPr>
            <p:ph type="sldNum" sz="quarter" idx="15"/>
          </p:nvPr>
        </p:nvSpPr>
        <p:spPr>
          <a:xfrm>
            <a:off x="11361928" y="6483392"/>
            <a:ext cx="640080" cy="365125"/>
          </a:xfrm>
          <a:prstGeom prst="rect">
            <a:avLst/>
          </a:prstGeom>
        </p:spPr>
        <p:txBody>
          <a:bodyPr vert="horz" lIns="91440" tIns="45720" rIns="91440" bIns="45720" rtlCol="0" anchor="ctr">
            <a:normAutofit/>
          </a:bodyPr>
          <a:lstStyle>
            <a:defPPr>
              <a:defRPr lang="en-US"/>
            </a:defPPr>
            <a:lvl1pPr marL="0" algn="ctr" defTabSz="914400" rtl="0" eaLnBrk="1" latinLnBrk="0" hangingPunct="1">
              <a:defRPr sz="1400" b="1" kern="1200">
                <a:solidFill>
                  <a:srgbClr val="FFFFFF"/>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defTabSz="457200" fontAlgn="auto">
              <a:spcBef>
                <a:spcPts val="0"/>
              </a:spcBef>
              <a:spcAft>
                <a:spcPts val="600"/>
              </a:spcAft>
              <a:buClrTx/>
              <a:buSzTx/>
              <a:buFontTx/>
              <a:buNone/>
              <a:tabLst/>
              <a:defRPr/>
            </a:pPr>
            <a:fld id="{BD1BFDDD-9D6A-44CC-91D0-3A4F1A76B68D}" type="slidenum">
              <a:rPr lang="en-US" smtClean="0"/>
              <a:pPr marR="0" lvl="0" indent="0" defTabSz="457200" fontAlgn="auto">
                <a:spcBef>
                  <a:spcPts val="0"/>
                </a:spcBef>
                <a:spcAft>
                  <a:spcPts val="600"/>
                </a:spcAft>
                <a:buClrTx/>
                <a:buSzTx/>
                <a:buFontTx/>
                <a:buNone/>
                <a:tabLst/>
                <a:defRPr/>
              </a:pPr>
              <a:t>33</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FFFB8EBA-0FE1-66A9-90A4-EB0354450859}"/>
              </a:ext>
            </a:extLst>
          </p:cNvPr>
          <p:cNvGraphicFramePr>
            <a:graphicFrameLocks noGrp="1"/>
          </p:cNvGraphicFramePr>
          <p:nvPr>
            <p:ph type="chart" sz="quarter" idx="13"/>
            <p:extLst>
              <p:ext uri="{D42A27DB-BD31-4B8C-83A1-F6EECF244321}">
                <p14:modId xmlns:p14="http://schemas.microsoft.com/office/powerpoint/2010/main" val="2235617699"/>
              </p:ext>
            </p:extLst>
          </p:nvPr>
        </p:nvGraphicFramePr>
        <p:xfrm>
          <a:off x="1069975" y="3268133"/>
          <a:ext cx="9979025" cy="30046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9723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n umbrella&#10;&#10;Description automatically generated">
            <a:extLst>
              <a:ext uri="{FF2B5EF4-FFF2-40B4-BE49-F238E27FC236}">
                <a16:creationId xmlns:a16="http://schemas.microsoft.com/office/drawing/2014/main" id="{E0EAF470-B83E-4508-8E65-661212B322D2}"/>
              </a:ext>
            </a:extLst>
          </p:cNvPr>
          <p:cNvPicPr/>
          <p:nvPr/>
        </p:nvPicPr>
        <p:blipFill rotWithShape="1">
          <a:blip r:embed="rId3" cstate="print">
            <a:alphaModFix amt="50000"/>
            <a:extLst>
              <a:ext uri="{28A0092B-C50C-407E-A947-70E740481C1C}">
                <a14:useLocalDpi xmlns:a14="http://schemas.microsoft.com/office/drawing/2010/main" val="0"/>
              </a:ext>
            </a:extLst>
          </a:blip>
          <a:srcRect r="-1" b="25247"/>
          <a:stretch/>
        </p:blipFill>
        <p:spPr>
          <a:xfrm>
            <a:off x="305" y="0"/>
            <a:ext cx="12191695" cy="6857990"/>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a:xfrm>
            <a:off x="5405378" y="69971"/>
            <a:ext cx="6776854" cy="1411588"/>
          </a:xfrm>
        </p:spPr>
        <p:txBody>
          <a:bodyPr anchor="ctr">
            <a:normAutofit fontScale="90000"/>
          </a:bodyPr>
          <a:lstStyle/>
          <a:p>
            <a:pPr algn="ctr"/>
            <a:r>
              <a:rPr lang="en-US" sz="2800" dirty="0"/>
              <a:t>Overview of an Organization’s AI start up program; things to consider.</a:t>
            </a:r>
            <a:br>
              <a:rPr lang="en-US" sz="2800" dirty="0"/>
            </a:br>
            <a:r>
              <a:rPr lang="en-US" sz="2800" u="sng" dirty="0"/>
              <a:t>“INTO ACTION” </a:t>
            </a:r>
            <a:br>
              <a:rPr lang="en-US" sz="2800" dirty="0"/>
            </a:br>
            <a:endParaRPr lang="en-US" sz="2800" dirty="0"/>
          </a:p>
        </p:txBody>
      </p:sp>
      <p:sp>
        <p:nvSpPr>
          <p:cNvPr id="3" name="Content Placeholder 2"/>
          <p:cNvSpPr>
            <a:spLocks noGrp="1"/>
          </p:cNvSpPr>
          <p:nvPr>
            <p:ph idx="1"/>
          </p:nvPr>
        </p:nvSpPr>
        <p:spPr>
          <a:xfrm>
            <a:off x="7720314" y="3206187"/>
            <a:ext cx="3341413" cy="3110891"/>
          </a:xfrm>
        </p:spPr>
        <p:txBody>
          <a:bodyPr anchor="ctr">
            <a:normAutofit/>
          </a:bodyPr>
          <a:lstStyle/>
          <a:p>
            <a:pPr marL="57150" indent="0">
              <a:buNone/>
            </a:pPr>
            <a:endParaRPr lang="en-US" u="sng" dirty="0">
              <a:solidFill>
                <a:schemeClr val="bg1"/>
              </a:solidFill>
            </a:endParaRPr>
          </a:p>
          <a:p>
            <a:pPr marL="57150" indent="0">
              <a:buNone/>
            </a:pPr>
            <a:endParaRPr lang="en-US" u="sng" dirty="0">
              <a:solidFill>
                <a:schemeClr val="bg1"/>
              </a:solidFill>
            </a:endParaRPr>
          </a:p>
          <a:p>
            <a:pPr marL="0" indent="0">
              <a:buNone/>
            </a:pPr>
            <a:endParaRPr lang="en-US" dirty="0"/>
          </a:p>
        </p:txBody>
      </p:sp>
      <p:pic>
        <p:nvPicPr>
          <p:cNvPr id="4" name="Picture 3">
            <a:extLst>
              <a:ext uri="{FF2B5EF4-FFF2-40B4-BE49-F238E27FC236}">
                <a16:creationId xmlns:a16="http://schemas.microsoft.com/office/drawing/2014/main" id="{F7CC195B-D7F0-B0FF-FA85-5FBF8F191E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58" y="1"/>
            <a:ext cx="4704532" cy="1203493"/>
          </a:xfrm>
          <a:prstGeom prst="rect">
            <a:avLst/>
          </a:prstGeom>
        </p:spPr>
      </p:pic>
      <p:sp>
        <p:nvSpPr>
          <p:cNvPr id="7" name="TextBox 6">
            <a:extLst>
              <a:ext uri="{FF2B5EF4-FFF2-40B4-BE49-F238E27FC236}">
                <a16:creationId xmlns:a16="http://schemas.microsoft.com/office/drawing/2014/main" id="{EE1B3A7A-83EF-59EB-73EB-165D398A4789}"/>
              </a:ext>
            </a:extLst>
          </p:cNvPr>
          <p:cNvSpPr txBox="1"/>
          <p:nvPr/>
        </p:nvSpPr>
        <p:spPr>
          <a:xfrm>
            <a:off x="3070185" y="2890386"/>
            <a:ext cx="7763719" cy="1077218"/>
          </a:xfrm>
          <a:prstGeom prst="rect">
            <a:avLst/>
          </a:prstGeom>
          <a:noFill/>
        </p:spPr>
        <p:txBody>
          <a:bodyPr wrap="square">
            <a:spAutoFit/>
          </a:bodyPr>
          <a:lstStyle/>
          <a:p>
            <a:r>
              <a:rPr lang="en-US" sz="3200" dirty="0"/>
              <a:t>Twin Cedars Performance &amp; Quality Improvement Program Framework</a:t>
            </a:r>
          </a:p>
        </p:txBody>
      </p:sp>
    </p:spTree>
    <p:extLst>
      <p:ext uri="{BB962C8B-B14F-4D97-AF65-F5344CB8AC3E}">
        <p14:creationId xmlns:p14="http://schemas.microsoft.com/office/powerpoint/2010/main" val="10638489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tretch>
            <a:fillRect/>
          </a:stretch>
        </p:blipFill>
        <p:spPr>
          <a:xfrm>
            <a:off x="937945" y="1344912"/>
            <a:ext cx="4348618" cy="28805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4549" r="7555" b="3032"/>
          <a:stretch/>
        </p:blipFill>
        <p:spPr bwMode="auto">
          <a:xfrm>
            <a:off x="6555699" y="3845794"/>
            <a:ext cx="4155312" cy="27115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TextBox 3"/>
          <p:cNvSpPr txBox="1"/>
          <p:nvPr/>
        </p:nvSpPr>
        <p:spPr>
          <a:xfrm>
            <a:off x="6754175" y="1344912"/>
            <a:ext cx="5081285" cy="1938992"/>
          </a:xfrm>
          <a:prstGeom prst="rect">
            <a:avLst/>
          </a:prstGeom>
          <a:noFill/>
        </p:spPr>
        <p:txBody>
          <a:bodyPr wrap="square" rtlCol="0">
            <a:spAutoFit/>
          </a:bodyPr>
          <a:lstStyle/>
          <a:p>
            <a:r>
              <a:rPr lang="en-US" sz="2400" dirty="0">
                <a:latin typeface="Source Sans Pro" panose="020B0503030403020204" pitchFamily="34" charset="0"/>
                <a:ea typeface="Source Sans Pro" panose="020B0503030403020204" pitchFamily="34" charset="0"/>
              </a:rPr>
              <a:t>Much like an umbrella protects its user from the rain, PQI aims to protect Twin Cedars Youth and Family Services from risk and underperformance.</a:t>
            </a:r>
          </a:p>
        </p:txBody>
      </p:sp>
      <p:sp>
        <p:nvSpPr>
          <p:cNvPr id="5" name="TextBox 4"/>
          <p:cNvSpPr txBox="1"/>
          <p:nvPr/>
        </p:nvSpPr>
        <p:spPr>
          <a:xfrm>
            <a:off x="937945" y="4912923"/>
            <a:ext cx="4155311" cy="1200329"/>
          </a:xfrm>
          <a:prstGeom prst="rect">
            <a:avLst/>
          </a:prstGeom>
          <a:noFill/>
        </p:spPr>
        <p:txBody>
          <a:bodyPr wrap="square" rtlCol="0">
            <a:spAutoFit/>
          </a:bodyPr>
          <a:lstStyle/>
          <a:p>
            <a:r>
              <a:rPr lang="en-US" sz="2400" dirty="0">
                <a:latin typeface="Source Sans Pro" panose="020B0503030403020204" pitchFamily="34" charset="0"/>
                <a:ea typeface="Source Sans Pro" panose="020B0503030403020204" pitchFamily="34" charset="0"/>
              </a:rPr>
              <a:t>When components of PQI are not functioning properly, the organization is exposed to risk</a:t>
            </a:r>
            <a:r>
              <a:rPr lang="en-US" sz="2400" dirty="0"/>
              <a:t>.</a:t>
            </a:r>
          </a:p>
        </p:txBody>
      </p:sp>
      <p:pic>
        <p:nvPicPr>
          <p:cNvPr id="6" name="Picture 5">
            <a:extLst>
              <a:ext uri="{FF2B5EF4-FFF2-40B4-BE49-F238E27FC236}">
                <a16:creationId xmlns:a16="http://schemas.microsoft.com/office/drawing/2014/main" id="{5575D25D-51B9-0B1D-511F-16642D194916}"/>
              </a:ext>
            </a:extLst>
          </p:cNvPr>
          <p:cNvPicPr>
            <a:picLocks noChangeAspect="1"/>
          </p:cNvPicPr>
          <p:nvPr/>
        </p:nvPicPr>
        <p:blipFill>
          <a:blip r:embed="rId5"/>
          <a:stretch>
            <a:fillRect/>
          </a:stretch>
        </p:blipFill>
        <p:spPr>
          <a:xfrm>
            <a:off x="312166" y="232889"/>
            <a:ext cx="3627434" cy="743776"/>
          </a:xfrm>
          <a:prstGeom prst="rect">
            <a:avLst/>
          </a:prstGeom>
        </p:spPr>
      </p:pic>
      <p:sp>
        <p:nvSpPr>
          <p:cNvPr id="8" name="TextBox 7">
            <a:extLst>
              <a:ext uri="{FF2B5EF4-FFF2-40B4-BE49-F238E27FC236}">
                <a16:creationId xmlns:a16="http://schemas.microsoft.com/office/drawing/2014/main" id="{95572539-081B-C677-F9F4-5B844CBE6FDB}"/>
              </a:ext>
            </a:extLst>
          </p:cNvPr>
          <p:cNvSpPr txBox="1"/>
          <p:nvPr/>
        </p:nvSpPr>
        <p:spPr>
          <a:xfrm>
            <a:off x="5575535" y="158560"/>
            <a:ext cx="6768295" cy="954107"/>
          </a:xfrm>
          <a:prstGeom prst="rect">
            <a:avLst/>
          </a:prstGeom>
          <a:noFill/>
        </p:spPr>
        <p:txBody>
          <a:bodyPr wrap="square">
            <a:spAutoFit/>
          </a:bodyPr>
          <a:lstStyle/>
          <a:p>
            <a:r>
              <a:rPr lang="en-US" sz="2800" b="1" dirty="0">
                <a:latin typeface="Source Sans Pro" panose="020B0503030403020204" pitchFamily="34" charset="0"/>
                <a:ea typeface="Source Sans Pro" panose="020B0503030403020204" pitchFamily="34" charset="0"/>
              </a:rPr>
              <a:t>Twin Cedars Performance &amp; Quality Improvement Program Framework</a:t>
            </a:r>
          </a:p>
        </p:txBody>
      </p:sp>
      <p:sp>
        <p:nvSpPr>
          <p:cNvPr id="9" name="Arrow: Right 8">
            <a:extLst>
              <a:ext uri="{FF2B5EF4-FFF2-40B4-BE49-F238E27FC236}">
                <a16:creationId xmlns:a16="http://schemas.microsoft.com/office/drawing/2014/main" id="{2985CF27-7267-9F35-D760-AD77B61534A2}"/>
              </a:ext>
            </a:extLst>
          </p:cNvPr>
          <p:cNvSpPr/>
          <p:nvPr/>
        </p:nvSpPr>
        <p:spPr>
          <a:xfrm>
            <a:off x="5775767" y="2129742"/>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99BB046C-5872-7FEE-7BEF-08FD294B9BE5}"/>
              </a:ext>
            </a:extLst>
          </p:cNvPr>
          <p:cNvSpPr/>
          <p:nvPr/>
        </p:nvSpPr>
        <p:spPr>
          <a:xfrm rot="10800000">
            <a:off x="5411696" y="5196064"/>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3">
            <a:extLst>
              <a:ext uri="{FF2B5EF4-FFF2-40B4-BE49-F238E27FC236}">
                <a16:creationId xmlns:a16="http://schemas.microsoft.com/office/drawing/2014/main" id="{8C4B5540-3104-A1F0-3290-C29BC99450EF}"/>
              </a:ext>
            </a:extLst>
          </p:cNvPr>
          <p:cNvSpPr txBox="1">
            <a:spLocks/>
          </p:cNvSpPr>
          <p:nvPr/>
        </p:nvSpPr>
        <p:spPr>
          <a:xfrm>
            <a:off x="11361928" y="6483392"/>
            <a:ext cx="640080" cy="365125"/>
          </a:xfrm>
          <a:prstGeom prst="rect">
            <a:avLst/>
          </a:prstGeom>
        </p:spPr>
        <p:txBody>
          <a:bodyPr vert="horz" lIns="91440" tIns="45720" rIns="91440" bIns="45720" rtlCol="0" anchor="ctr">
            <a:normAutofit/>
          </a:bodyPr>
          <a:lstStyle>
            <a:defPPr>
              <a:defRPr lang="en-US"/>
            </a:defPPr>
            <a:lvl1pPr marL="0" algn="ctr" defTabSz="914400" rtl="0" eaLnBrk="1" latinLnBrk="0" hangingPunct="1">
              <a:defRPr sz="1400" b="1" kern="1200">
                <a:solidFill>
                  <a:srgbClr val="FFFFFF"/>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dirty="0"/>
              <a:t>36</a:t>
            </a:r>
          </a:p>
        </p:txBody>
      </p:sp>
    </p:spTree>
    <p:extLst>
      <p:ext uri="{BB962C8B-B14F-4D97-AF65-F5344CB8AC3E}">
        <p14:creationId xmlns:p14="http://schemas.microsoft.com/office/powerpoint/2010/main" val="38803764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6D3D8-B73A-7E7B-6C5E-5BD2AE69C4CA}"/>
              </a:ext>
            </a:extLst>
          </p:cNvPr>
          <p:cNvSpPr>
            <a:spLocks noGrp="1"/>
          </p:cNvSpPr>
          <p:nvPr>
            <p:ph type="title"/>
          </p:nvPr>
        </p:nvSpPr>
        <p:spPr>
          <a:xfrm>
            <a:off x="685801" y="345989"/>
            <a:ext cx="10131427" cy="922637"/>
          </a:xfrm>
        </p:spPr>
        <p:txBody>
          <a:bodyPr>
            <a:normAutofit/>
          </a:bodyPr>
          <a:lstStyle/>
          <a:p>
            <a:r>
              <a:rPr lang="en-US" dirty="0"/>
              <a:t>Overview &amp; Timeline of Twin Cedars AI Start-Up Program</a:t>
            </a:r>
          </a:p>
        </p:txBody>
      </p:sp>
      <p:sp>
        <p:nvSpPr>
          <p:cNvPr id="3" name="Text Placeholder 2">
            <a:extLst>
              <a:ext uri="{FF2B5EF4-FFF2-40B4-BE49-F238E27FC236}">
                <a16:creationId xmlns:a16="http://schemas.microsoft.com/office/drawing/2014/main" id="{767F2CE9-B96C-DBD5-5765-6222C127FF34}"/>
              </a:ext>
            </a:extLst>
          </p:cNvPr>
          <p:cNvSpPr>
            <a:spLocks noGrp="1"/>
          </p:cNvSpPr>
          <p:nvPr>
            <p:ph type="body" idx="1"/>
          </p:nvPr>
        </p:nvSpPr>
        <p:spPr>
          <a:xfrm>
            <a:off x="685800" y="1346887"/>
            <a:ext cx="10131428" cy="5165124"/>
          </a:xfrm>
        </p:spPr>
        <p:txBody>
          <a:bodyPr anchor="t">
            <a:normAutofit/>
          </a:bodyPr>
          <a:lstStyle/>
          <a:p>
            <a:pPr marL="457200" indent="-457200">
              <a:buFont typeface="+mj-lt"/>
              <a:buAutoNum type="arabicPeriod"/>
            </a:pPr>
            <a:r>
              <a:rPr lang="en-US" sz="2400" b="1" u="sng" dirty="0">
                <a:latin typeface="Source Sans Pro" panose="020B0503030403020204" pitchFamily="34" charset="0"/>
                <a:ea typeface="Source Sans Pro" panose="020B0503030403020204" pitchFamily="34" charset="0"/>
              </a:rPr>
              <a:t>January 2024 </a:t>
            </a:r>
            <a:r>
              <a:rPr lang="en-US" sz="2400" dirty="0">
                <a:latin typeface="Source Sans Pro" panose="020B0503030403020204" pitchFamily="34" charset="0"/>
                <a:ea typeface="Source Sans Pro" panose="020B0503030403020204" pitchFamily="34" charset="0"/>
              </a:rPr>
              <a:t>– I started hearing more about AI on various podcasts</a:t>
            </a:r>
          </a:p>
          <a:p>
            <a:pPr marL="457200" indent="-457200">
              <a:buFont typeface="+mj-lt"/>
              <a:buAutoNum type="arabicPeriod"/>
            </a:pPr>
            <a:r>
              <a:rPr lang="en-US" sz="2400" dirty="0">
                <a:latin typeface="Source Sans Pro" panose="020B0503030403020204" pitchFamily="34" charset="0"/>
                <a:ea typeface="Source Sans Pro" panose="020B0503030403020204" pitchFamily="34" charset="0"/>
              </a:rPr>
              <a:t>Participated in a Telehealth Training (by Lucy) with a section on AI – one of the participants mentioned utilizing AI to assist in her MH practice. </a:t>
            </a:r>
          </a:p>
          <a:p>
            <a:pPr marL="457200" indent="-457200">
              <a:buFont typeface="+mj-lt"/>
              <a:buAutoNum type="arabicPeriod"/>
            </a:pPr>
            <a:r>
              <a:rPr lang="en-US" sz="2400" dirty="0">
                <a:latin typeface="Source Sans Pro" panose="020B0503030403020204" pitchFamily="34" charset="0"/>
                <a:ea typeface="Source Sans Pro" panose="020B0503030403020204" pitchFamily="34" charset="0"/>
              </a:rPr>
              <a:t>Curious me – created a free ChatGPT account – First mini project - uploaded 3 of 4 pictures of handwritten notes, prompted it to translate handwriting to text and create a word document.  The allowable amount of data was exceeded at picture # 3, and I had to wait 24 hours to upload # 4. After a few more testing projects, I caved and bought monthly subscription.</a:t>
            </a:r>
          </a:p>
          <a:p>
            <a:pPr marL="457200" indent="-457200">
              <a:buFont typeface="+mj-lt"/>
              <a:buAutoNum type="arabicPeriod"/>
            </a:pPr>
            <a:r>
              <a:rPr lang="en-US" sz="2400" dirty="0">
                <a:latin typeface="Source Sans Pro" panose="020B0503030403020204" pitchFamily="34" charset="0"/>
                <a:ea typeface="Source Sans Pro" panose="020B0503030403020204" pitchFamily="34" charset="0"/>
              </a:rPr>
              <a:t>Continued to listen to podcasts – “Leveraging AI” Quickly realized how rapidly AI is taking off and that AI is creating a revolutionary technology shift in every sector, even social/human services.</a:t>
            </a:r>
          </a:p>
        </p:txBody>
      </p:sp>
      <p:sp>
        <p:nvSpPr>
          <p:cNvPr id="4" name="Slide Number Placeholder 3">
            <a:extLst>
              <a:ext uri="{FF2B5EF4-FFF2-40B4-BE49-F238E27FC236}">
                <a16:creationId xmlns:a16="http://schemas.microsoft.com/office/drawing/2014/main" id="{C9E8DB59-E7DC-8FF7-2A88-9852DC929D8C}"/>
              </a:ext>
            </a:extLst>
          </p:cNvPr>
          <p:cNvSpPr txBox="1">
            <a:spLocks/>
          </p:cNvSpPr>
          <p:nvPr/>
        </p:nvSpPr>
        <p:spPr>
          <a:xfrm>
            <a:off x="11361928" y="6483392"/>
            <a:ext cx="640080" cy="365125"/>
          </a:xfrm>
          <a:prstGeom prst="rect">
            <a:avLst/>
          </a:prstGeom>
        </p:spPr>
        <p:txBody>
          <a:bodyPr vert="horz" lIns="91440" tIns="45720" rIns="91440" bIns="45720" rtlCol="0" anchor="ctr">
            <a:normAutofit/>
          </a:bodyPr>
          <a:lstStyle>
            <a:defPPr>
              <a:defRPr lang="en-US"/>
            </a:defPPr>
            <a:lvl1pPr marL="0" algn="ctr" defTabSz="914400" rtl="0" eaLnBrk="1" latinLnBrk="0" hangingPunct="1">
              <a:defRPr sz="1400" b="1" kern="1200">
                <a:solidFill>
                  <a:srgbClr val="FFFFFF"/>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dirty="0"/>
              <a:t>37</a:t>
            </a:r>
          </a:p>
        </p:txBody>
      </p:sp>
    </p:spTree>
    <p:extLst>
      <p:ext uri="{BB962C8B-B14F-4D97-AF65-F5344CB8AC3E}">
        <p14:creationId xmlns:p14="http://schemas.microsoft.com/office/powerpoint/2010/main" val="30784953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021EB-224C-3F12-C996-B491E5D02B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24FD6-A165-5C0F-AF7F-A42D45BAFBA0}"/>
              </a:ext>
            </a:extLst>
          </p:cNvPr>
          <p:cNvSpPr>
            <a:spLocks noGrp="1"/>
          </p:cNvSpPr>
          <p:nvPr>
            <p:ph type="title"/>
          </p:nvPr>
        </p:nvSpPr>
        <p:spPr>
          <a:xfrm>
            <a:off x="685801" y="345989"/>
            <a:ext cx="10131427" cy="922637"/>
          </a:xfrm>
        </p:spPr>
        <p:txBody>
          <a:bodyPr>
            <a:normAutofit/>
          </a:bodyPr>
          <a:lstStyle/>
          <a:p>
            <a:r>
              <a:rPr lang="en-US" dirty="0"/>
              <a:t>Overview &amp; Timeline of Program</a:t>
            </a:r>
          </a:p>
        </p:txBody>
      </p:sp>
      <p:sp>
        <p:nvSpPr>
          <p:cNvPr id="3" name="Text Placeholder 2">
            <a:extLst>
              <a:ext uri="{FF2B5EF4-FFF2-40B4-BE49-F238E27FC236}">
                <a16:creationId xmlns:a16="http://schemas.microsoft.com/office/drawing/2014/main" id="{B82A289C-779A-EAE9-B397-53C617E4157D}"/>
              </a:ext>
            </a:extLst>
          </p:cNvPr>
          <p:cNvSpPr>
            <a:spLocks noGrp="1"/>
          </p:cNvSpPr>
          <p:nvPr>
            <p:ph type="body" idx="1"/>
          </p:nvPr>
        </p:nvSpPr>
        <p:spPr>
          <a:xfrm>
            <a:off x="524933" y="1346887"/>
            <a:ext cx="11099800" cy="5165124"/>
          </a:xfrm>
        </p:spPr>
        <p:txBody>
          <a:bodyPr anchor="t">
            <a:normAutofit/>
          </a:bodyPr>
          <a:lstStyle/>
          <a:p>
            <a:pPr>
              <a:spcBef>
                <a:spcPts val="0"/>
              </a:spcBef>
            </a:pPr>
            <a:r>
              <a:rPr lang="en-US" sz="2400" dirty="0">
                <a:solidFill>
                  <a:srgbClr val="000000"/>
                </a:solidFill>
                <a:latin typeface="Source Sans Pro" panose="020B0503030403020204" pitchFamily="34" charset="0"/>
                <a:ea typeface="Source Sans Pro" panose="020B0503030403020204" pitchFamily="34" charset="0"/>
              </a:rPr>
              <a:t>5. No one in our agency was talking about plans for AI, or AI in general.  I’m sure a few      </a:t>
            </a:r>
          </a:p>
          <a:p>
            <a:pPr>
              <a:spcBef>
                <a:spcPts val="0"/>
              </a:spcBef>
            </a:pPr>
            <a:r>
              <a:rPr lang="en-US" sz="2400" dirty="0">
                <a:solidFill>
                  <a:srgbClr val="000000"/>
                </a:solidFill>
                <a:latin typeface="Source Sans Pro" panose="020B0503030403020204" pitchFamily="34" charset="0"/>
                <a:ea typeface="Source Sans Pro" panose="020B0503030403020204" pitchFamily="34" charset="0"/>
              </a:rPr>
              <a:t>     staff were utilizing AI for administrative functions, but no one said anything.</a:t>
            </a:r>
          </a:p>
          <a:p>
            <a:pPr marL="914400" lvl="1" indent="-457200">
              <a:buFont typeface="+mj-lt"/>
              <a:buAutoNum type="romanLcPeriod"/>
            </a:pPr>
            <a:r>
              <a:rPr lang="en-US" sz="2400" dirty="0">
                <a:solidFill>
                  <a:srgbClr val="000000"/>
                </a:solidFill>
                <a:latin typeface="Source Sans Pro" panose="020B0503030403020204" pitchFamily="34" charset="0"/>
                <a:ea typeface="Source Sans Pro" panose="020B0503030403020204" pitchFamily="34" charset="0"/>
              </a:rPr>
              <a:t>I conduct our HIPAA/Confidentiality Training and recognized the need to address the topic in the presentation, but we needed a plan first!</a:t>
            </a:r>
          </a:p>
          <a:p>
            <a:pPr marL="914400" lvl="1" indent="-457200">
              <a:buFont typeface="+mj-lt"/>
              <a:buAutoNum type="romanLcPeriod"/>
            </a:pPr>
            <a:r>
              <a:rPr lang="en-US" sz="2400" dirty="0">
                <a:solidFill>
                  <a:srgbClr val="000000"/>
                </a:solidFill>
                <a:latin typeface="Source Sans Pro" panose="020B0503030403020204" pitchFamily="34" charset="0"/>
                <a:ea typeface="Source Sans Pro" panose="020B0503030403020204" pitchFamily="34" charset="0"/>
              </a:rPr>
              <a:t>I started conversation with our HR/Administrative Services Director, and that set in motion moving the topic to our Executive Leadership Team.</a:t>
            </a:r>
          </a:p>
          <a:p>
            <a:pPr marL="914400" lvl="1" indent="-457200">
              <a:buFont typeface="+mj-lt"/>
              <a:buAutoNum type="romanLcPeriod"/>
            </a:pPr>
            <a:endParaRPr lang="en-US" sz="2400" dirty="0">
              <a:solidFill>
                <a:srgbClr val="000000"/>
              </a:solidFill>
              <a:latin typeface="Source Sans Pro" panose="020B0503030403020204" pitchFamily="34" charset="0"/>
              <a:ea typeface="Source Sans Pro" panose="020B0503030403020204" pitchFamily="34" charset="0"/>
            </a:endParaRPr>
          </a:p>
          <a:p>
            <a:pPr>
              <a:spcBef>
                <a:spcPts val="0"/>
              </a:spcBef>
            </a:pPr>
            <a:r>
              <a:rPr lang="en-US" sz="2400" dirty="0">
                <a:solidFill>
                  <a:srgbClr val="000000"/>
                </a:solidFill>
                <a:latin typeface="Source Sans Pro" panose="020B0503030403020204" pitchFamily="34" charset="0"/>
                <a:ea typeface="Source Sans Pro" panose="020B0503030403020204" pitchFamily="34" charset="0"/>
              </a:rPr>
              <a:t>6. Created a draft AI policy, utilizing ChatGPT and then asked it to fill in missing gaps  </a:t>
            </a:r>
          </a:p>
          <a:p>
            <a:pPr>
              <a:spcBef>
                <a:spcPts val="0"/>
              </a:spcBef>
            </a:pPr>
            <a:r>
              <a:rPr lang="en-US" sz="2400" dirty="0">
                <a:solidFill>
                  <a:srgbClr val="000000"/>
                </a:solidFill>
                <a:latin typeface="Source Sans Pro" panose="020B0503030403020204" pitchFamily="34" charset="0"/>
                <a:ea typeface="Source Sans Pro" panose="020B0503030403020204" pitchFamily="34" charset="0"/>
              </a:rPr>
              <a:t>     that one of the leading AI experts might point out.  </a:t>
            </a:r>
          </a:p>
          <a:p>
            <a:pPr marL="800100" lvl="1"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Three Options an agency can choose from – no AI utilization, Limited use AI, or Open AI. We chose “limited use AI.”</a:t>
            </a:r>
          </a:p>
          <a:p>
            <a:pPr marL="800100" lvl="1" indent="-342900">
              <a:buFont typeface="Arial" panose="020B0604020202020204" pitchFamily="34" charset="0"/>
              <a:buChar char="•"/>
            </a:pPr>
            <a:endParaRPr lang="en-US" sz="2400" dirty="0">
              <a:solidFill>
                <a:srgbClr val="000000"/>
              </a:solidFill>
              <a:latin typeface="Source Sans Pro" panose="020B0503030403020204" pitchFamily="34" charset="0"/>
              <a:ea typeface="Source Sans Pro" panose="020B0503030403020204" pitchFamily="34" charset="0"/>
            </a:endParaRPr>
          </a:p>
          <a:p>
            <a:pPr>
              <a:spcBef>
                <a:spcPts val="0"/>
              </a:spcBef>
            </a:pPr>
            <a:r>
              <a:rPr lang="en-US" sz="2400" dirty="0">
                <a:latin typeface="Source Sans Pro" panose="020B0503030403020204" pitchFamily="34" charset="0"/>
                <a:ea typeface="Source Sans Pro" panose="020B0503030403020204" pitchFamily="34" charset="0"/>
              </a:rPr>
              <a:t>7. </a:t>
            </a:r>
            <a:r>
              <a:rPr lang="en-US" sz="2400" b="1" u="sng" dirty="0">
                <a:latin typeface="Source Sans Pro" panose="020B0503030403020204" pitchFamily="34" charset="0"/>
                <a:ea typeface="Source Sans Pro" panose="020B0503030403020204" pitchFamily="34" charset="0"/>
              </a:rPr>
              <a:t>11/14/24 </a:t>
            </a:r>
            <a:r>
              <a:rPr lang="en-US" sz="2400" dirty="0">
                <a:latin typeface="Source Sans Pro" panose="020B0503030403020204" pitchFamily="34" charset="0"/>
                <a:ea typeface="Source Sans Pro" panose="020B0503030403020204" pitchFamily="34" charset="0"/>
              </a:rPr>
              <a:t>– Drafted a “Limited Use” AI Policy. The policy now has an approval form, </a:t>
            </a:r>
          </a:p>
          <a:p>
            <a:pPr>
              <a:spcBef>
                <a:spcPts val="0"/>
              </a:spcBef>
            </a:pPr>
            <a:r>
              <a:rPr lang="en-US" sz="2400" dirty="0">
                <a:latin typeface="Source Sans Pro" panose="020B0503030403020204" pitchFamily="34" charset="0"/>
                <a:ea typeface="Source Sans Pro" panose="020B0503030403020204" pitchFamily="34" charset="0"/>
              </a:rPr>
              <a:t>     including staff signature of understanding terms of utilization.</a:t>
            </a:r>
          </a:p>
          <a:p>
            <a:endParaRPr lang="en-US" sz="2600" dirty="0">
              <a:solidFill>
                <a:srgbClr val="000000"/>
              </a:solidFill>
              <a:latin typeface="Source Sans Pro" panose="020B0503030403020204" pitchFamily="34" charset="0"/>
              <a:ea typeface="Source Sans Pro" panose="020B0503030403020204" pitchFamily="34" charset="0"/>
            </a:endParaRPr>
          </a:p>
        </p:txBody>
      </p:sp>
      <p:sp>
        <p:nvSpPr>
          <p:cNvPr id="4" name="Slide Number Placeholder 3">
            <a:extLst>
              <a:ext uri="{FF2B5EF4-FFF2-40B4-BE49-F238E27FC236}">
                <a16:creationId xmlns:a16="http://schemas.microsoft.com/office/drawing/2014/main" id="{E1D3968E-1783-6C76-829F-FC2C2126823B}"/>
              </a:ext>
            </a:extLst>
          </p:cNvPr>
          <p:cNvSpPr txBox="1">
            <a:spLocks/>
          </p:cNvSpPr>
          <p:nvPr/>
        </p:nvSpPr>
        <p:spPr>
          <a:xfrm>
            <a:off x="11361928" y="6483392"/>
            <a:ext cx="640080" cy="365125"/>
          </a:xfrm>
          <a:prstGeom prst="rect">
            <a:avLst/>
          </a:prstGeom>
        </p:spPr>
        <p:txBody>
          <a:bodyPr vert="horz" lIns="91440" tIns="45720" rIns="91440" bIns="45720" rtlCol="0" anchor="ctr">
            <a:normAutofit/>
          </a:bodyPr>
          <a:lstStyle>
            <a:defPPr>
              <a:defRPr lang="en-US"/>
            </a:defPPr>
            <a:lvl1pPr marL="0" algn="ctr" defTabSz="914400" rtl="0" eaLnBrk="1" latinLnBrk="0" hangingPunct="1">
              <a:defRPr sz="1400" b="1" kern="1200">
                <a:solidFill>
                  <a:srgbClr val="FFFFFF"/>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spcAft>
                <a:spcPts val="600"/>
              </a:spcAft>
              <a:defRPr/>
            </a:pPr>
            <a:r>
              <a:rPr lang="en-US" dirty="0"/>
              <a:t>38</a:t>
            </a:r>
          </a:p>
        </p:txBody>
      </p:sp>
    </p:spTree>
    <p:extLst>
      <p:ext uri="{BB962C8B-B14F-4D97-AF65-F5344CB8AC3E}">
        <p14:creationId xmlns:p14="http://schemas.microsoft.com/office/powerpoint/2010/main" val="1136286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4E4C1-E08B-ED8C-959D-34EA8804C7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E40913-74B4-3E94-8D79-F881DC1F61CD}"/>
              </a:ext>
            </a:extLst>
          </p:cNvPr>
          <p:cNvSpPr>
            <a:spLocks noGrp="1"/>
          </p:cNvSpPr>
          <p:nvPr>
            <p:ph type="title"/>
          </p:nvPr>
        </p:nvSpPr>
        <p:spPr>
          <a:xfrm>
            <a:off x="685801" y="424250"/>
            <a:ext cx="10131427" cy="922637"/>
          </a:xfrm>
        </p:spPr>
        <p:txBody>
          <a:bodyPr>
            <a:normAutofit/>
          </a:bodyPr>
          <a:lstStyle/>
          <a:p>
            <a:r>
              <a:rPr lang="en-US" dirty="0"/>
              <a:t>Overview &amp; Timeline of Program</a:t>
            </a:r>
          </a:p>
        </p:txBody>
      </p:sp>
      <p:sp>
        <p:nvSpPr>
          <p:cNvPr id="3" name="Text Placeholder 2">
            <a:extLst>
              <a:ext uri="{FF2B5EF4-FFF2-40B4-BE49-F238E27FC236}">
                <a16:creationId xmlns:a16="http://schemas.microsoft.com/office/drawing/2014/main" id="{3B8A84F9-A699-0263-9AC7-C90698635A94}"/>
              </a:ext>
            </a:extLst>
          </p:cNvPr>
          <p:cNvSpPr>
            <a:spLocks noGrp="1"/>
          </p:cNvSpPr>
          <p:nvPr>
            <p:ph type="body" idx="1"/>
          </p:nvPr>
        </p:nvSpPr>
        <p:spPr>
          <a:xfrm>
            <a:off x="685800" y="1346887"/>
            <a:ext cx="10131428" cy="5429298"/>
          </a:xfrm>
        </p:spPr>
        <p:txBody>
          <a:bodyPr anchor="t">
            <a:normAutofit/>
          </a:bodyPr>
          <a:lstStyle/>
          <a:p>
            <a:r>
              <a:rPr lang="en-US" sz="2400" dirty="0">
                <a:solidFill>
                  <a:srgbClr val="000000"/>
                </a:solidFill>
                <a:latin typeface="Source Sans Pro" panose="020B0503030403020204" pitchFamily="34" charset="0"/>
                <a:ea typeface="Source Sans Pro" panose="020B0503030403020204" pitchFamily="34" charset="0"/>
              </a:rPr>
              <a:t>8. </a:t>
            </a:r>
            <a:r>
              <a:rPr lang="en-US" sz="2400" b="1" u="sng" dirty="0">
                <a:solidFill>
                  <a:srgbClr val="000000"/>
                </a:solidFill>
                <a:latin typeface="Source Sans Pro" panose="020B0503030403020204" pitchFamily="34" charset="0"/>
                <a:ea typeface="Source Sans Pro" panose="020B0503030403020204" pitchFamily="34" charset="0"/>
              </a:rPr>
              <a:t>5/6/25</a:t>
            </a:r>
            <a:r>
              <a:rPr lang="en-US" sz="2400" dirty="0">
                <a:solidFill>
                  <a:srgbClr val="000000"/>
                </a:solidFill>
                <a:latin typeface="Source Sans Pro" panose="020B0503030403020204" pitchFamily="34" charset="0"/>
                <a:ea typeface="Source Sans Pro" panose="020B0503030403020204" pitchFamily="34" charset="0"/>
              </a:rPr>
              <a:t> – “P”DCA - AI was added to the leadership team agenda. PLAN – Introduction, Needs Assessment, Ethical &amp; Compliance Considerations, Begin Brainstorming Goals/Objectives/Metrics.</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Meeting Takeaways – staff are already utilizing AI in daily operations. Agreed we need ask staff (buy-in) what apps they are utilizing and for what tasks? Create survey questionnaire for Directors to utilize</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HIPAA – Training staff about not uploading PHI to ANY AI app</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Develop policy with limited use option</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Review Informed Consent(s) in all programs</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Confirm Cyber Security Insurance Coverage</a:t>
            </a:r>
          </a:p>
          <a:p>
            <a:pPr marL="1257300" lvl="2" indent="-342900">
              <a:buFont typeface="Arial" panose="020B0604020202020204" pitchFamily="34" charset="0"/>
              <a:buChar char="•"/>
            </a:pPr>
            <a:r>
              <a:rPr lang="en-US" sz="2400" dirty="0">
                <a:solidFill>
                  <a:srgbClr val="000000"/>
                </a:solidFill>
                <a:latin typeface="Source Sans Pro" panose="020B0503030403020204" pitchFamily="34" charset="0"/>
                <a:ea typeface="Source Sans Pro" panose="020B0503030403020204" pitchFamily="34" charset="0"/>
              </a:rPr>
              <a:t>Ethics Committee (currently ad hoc) could be utilized if needed, as well as adding AI to our quarterly risk management meetings. </a:t>
            </a:r>
          </a:p>
          <a:p>
            <a:pPr marL="1257300" lvl="2" indent="-342900" algn="ctr">
              <a:buFont typeface="Arial" panose="020B0604020202020204" pitchFamily="34" charset="0"/>
              <a:buChar char="•"/>
            </a:pPr>
            <a:endParaRPr lang="en-US" dirty="0"/>
          </a:p>
          <a:p>
            <a:pPr marL="1257300" lvl="2" indent="-342900">
              <a:buFont typeface="Arial" panose="020B0604020202020204" pitchFamily="34" charset="0"/>
              <a:buChar char="•"/>
            </a:pPr>
            <a:endParaRPr lang="en-US" dirty="0"/>
          </a:p>
          <a:p>
            <a:pPr marL="800100" lvl="1" indent="-34290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2EBFA0BA-B66B-9495-67ED-1923BAF4248D}"/>
              </a:ext>
            </a:extLst>
          </p:cNvPr>
          <p:cNvSpPr txBox="1"/>
          <p:nvPr/>
        </p:nvSpPr>
        <p:spPr>
          <a:xfrm>
            <a:off x="11438467" y="6488668"/>
            <a:ext cx="482600" cy="369332"/>
          </a:xfrm>
          <a:prstGeom prst="rect">
            <a:avLst/>
          </a:prstGeom>
          <a:noFill/>
        </p:spPr>
        <p:txBody>
          <a:bodyPr wrap="square">
            <a:spAutoFit/>
          </a:bodyPr>
          <a:lstStyle/>
          <a:p>
            <a:pPr defTabSz="457200">
              <a:spcAft>
                <a:spcPts val="600"/>
              </a:spcAft>
              <a:defRPr/>
            </a:pPr>
            <a:r>
              <a:rPr lang="en-US" dirty="0">
                <a:solidFill>
                  <a:schemeClr val="bg1"/>
                </a:solidFill>
              </a:rPr>
              <a:t>38</a:t>
            </a:r>
          </a:p>
        </p:txBody>
      </p:sp>
    </p:spTree>
    <p:extLst>
      <p:ext uri="{BB962C8B-B14F-4D97-AF65-F5344CB8AC3E}">
        <p14:creationId xmlns:p14="http://schemas.microsoft.com/office/powerpoint/2010/main" val="7594235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64530-FE8C-739F-6446-A9FDAFDF543F}"/>
              </a:ext>
            </a:extLst>
          </p:cNvPr>
          <p:cNvSpPr>
            <a:spLocks noGrp="1"/>
          </p:cNvSpPr>
          <p:nvPr>
            <p:ph type="title"/>
          </p:nvPr>
        </p:nvSpPr>
        <p:spPr/>
        <p:txBody>
          <a:bodyPr>
            <a:normAutofit fontScale="90000"/>
          </a:bodyPr>
          <a:lstStyle/>
          <a:p>
            <a:r>
              <a:rPr lang="en-US" dirty="0"/>
              <a:t>ChatGPT Live Examples – “My learning journey” </a:t>
            </a:r>
            <a:br>
              <a:rPr lang="en-US" dirty="0"/>
            </a:br>
            <a:r>
              <a:rPr lang="en-US" i="1" dirty="0"/>
              <a:t>Writing Prompts is a skill</a:t>
            </a:r>
          </a:p>
        </p:txBody>
      </p:sp>
      <p:sp>
        <p:nvSpPr>
          <p:cNvPr id="3" name="Content Placeholder 2">
            <a:extLst>
              <a:ext uri="{FF2B5EF4-FFF2-40B4-BE49-F238E27FC236}">
                <a16:creationId xmlns:a16="http://schemas.microsoft.com/office/drawing/2014/main" id="{7DEFFEFF-0FCA-2F9E-316D-39AF2AC762DE}"/>
              </a:ext>
            </a:extLst>
          </p:cNvPr>
          <p:cNvSpPr>
            <a:spLocks noGrp="1"/>
          </p:cNvSpPr>
          <p:nvPr>
            <p:ph idx="1"/>
          </p:nvPr>
        </p:nvSpPr>
        <p:spPr/>
        <p:txBody>
          <a:bodyPr>
            <a:normAutofit fontScale="92500"/>
          </a:bodyPr>
          <a:lstStyle/>
          <a:p>
            <a:r>
              <a:rPr lang="en-US" b="1" u="sng" dirty="0">
                <a:solidFill>
                  <a:srgbClr val="000000"/>
                </a:solidFill>
                <a:latin typeface="Source Sans Pro" panose="020B0503030403020204" pitchFamily="34" charset="0"/>
                <a:ea typeface="Source Sans Pro" panose="020B0503030403020204" pitchFamily="34" charset="0"/>
              </a:rPr>
              <a:t>AI Policy for Non-Profit </a:t>
            </a:r>
            <a:r>
              <a:rPr lang="en-US" dirty="0">
                <a:solidFill>
                  <a:srgbClr val="000000"/>
                </a:solidFill>
                <a:latin typeface="Source Sans Pro" panose="020B0503030403020204" pitchFamily="34" charset="0"/>
                <a:ea typeface="Source Sans Pro" panose="020B0503030403020204" pitchFamily="34" charset="0"/>
              </a:rPr>
              <a:t>&gt; utilized ChatGPT to help create an AI policy for non-profits.  Continued to revise/refine my prompt, until I got the outcome I was looking for. PRACTICE, practice, practice………..</a:t>
            </a:r>
          </a:p>
          <a:p>
            <a:r>
              <a:rPr lang="en-US" b="1" u="sng" dirty="0">
                <a:solidFill>
                  <a:srgbClr val="000000"/>
                </a:solidFill>
                <a:latin typeface="Source Sans Pro" panose="020B0503030403020204" pitchFamily="34" charset="0"/>
                <a:ea typeface="Source Sans Pro" panose="020B0503030403020204" pitchFamily="34" charset="0"/>
              </a:rPr>
              <a:t>Trauma Informed Care Curriculum </a:t>
            </a:r>
            <a:r>
              <a:rPr lang="en-US" dirty="0">
                <a:solidFill>
                  <a:srgbClr val="000000"/>
                </a:solidFill>
                <a:latin typeface="Source Sans Pro" panose="020B0503030403020204" pitchFamily="34" charset="0"/>
                <a:ea typeface="Source Sans Pro" panose="020B0503030403020204" pitchFamily="34" charset="0"/>
              </a:rPr>
              <a:t>&gt; “Create trauma focused curriculum materials for staff directly working with adolescent girls with a history of running away from residential placement”</a:t>
            </a:r>
          </a:p>
          <a:p>
            <a:pPr lvl="1"/>
            <a:r>
              <a:rPr lang="en-US" dirty="0">
                <a:solidFill>
                  <a:srgbClr val="000000"/>
                </a:solidFill>
                <a:latin typeface="Source Sans Pro" panose="020B0503030403020204" pitchFamily="34" charset="0"/>
                <a:ea typeface="Source Sans Pro" panose="020B0503030403020204" pitchFamily="34" charset="0"/>
              </a:rPr>
              <a:t>TBRI Strategies for “Holidays &amp; End of School Retention” &gt; </a:t>
            </a:r>
            <a:r>
              <a:rPr lang="en-US" u="sng" dirty="0">
                <a:solidFill>
                  <a:srgbClr val="000000"/>
                </a:solidFill>
                <a:latin typeface="Source Sans Pro" panose="020B0503030403020204" pitchFamily="34" charset="0"/>
                <a:ea typeface="Source Sans Pro" panose="020B0503030403020204" pitchFamily="34" charset="0"/>
              </a:rPr>
              <a:t>provided our staff handouts</a:t>
            </a:r>
            <a:endParaRPr lang="en-US" dirty="0">
              <a:solidFill>
                <a:srgbClr val="000000"/>
              </a:solidFill>
              <a:latin typeface="Source Sans Pro" panose="020B0503030403020204" pitchFamily="34" charset="0"/>
              <a:ea typeface="Source Sans Pro" panose="020B0503030403020204" pitchFamily="34" charset="0"/>
            </a:endParaRPr>
          </a:p>
          <a:p>
            <a:pPr lvl="1"/>
            <a:r>
              <a:rPr lang="en-US" dirty="0">
                <a:solidFill>
                  <a:srgbClr val="000000"/>
                </a:solidFill>
                <a:latin typeface="Source Sans Pro" panose="020B0503030403020204" pitchFamily="34" charset="0"/>
                <a:ea typeface="Source Sans Pro" panose="020B0503030403020204" pitchFamily="34" charset="0"/>
              </a:rPr>
              <a:t>Gratitude List for Adolescents in residential facilities over the holidays.</a:t>
            </a:r>
          </a:p>
          <a:p>
            <a:r>
              <a:rPr lang="en-US" b="1" u="sng" dirty="0">
                <a:solidFill>
                  <a:srgbClr val="000000"/>
                </a:solidFill>
                <a:latin typeface="Source Sans Pro" panose="020B0503030403020204" pitchFamily="34" charset="0"/>
                <a:ea typeface="Source Sans Pro" panose="020B0503030403020204" pitchFamily="34" charset="0"/>
              </a:rPr>
              <a:t>Format Document Request </a:t>
            </a:r>
            <a:r>
              <a:rPr lang="en-US" dirty="0">
                <a:solidFill>
                  <a:srgbClr val="000000"/>
                </a:solidFill>
                <a:latin typeface="Source Sans Pro" panose="020B0503030403020204" pitchFamily="34" charset="0"/>
                <a:ea typeface="Source Sans Pro" panose="020B0503030403020204" pitchFamily="34" charset="0"/>
              </a:rPr>
              <a:t>&gt; Emergency Plans (creating same format from multiple formats received) good example of how to be specific about font, etc.</a:t>
            </a:r>
          </a:p>
          <a:p>
            <a:r>
              <a:rPr lang="en-US" u="sng" dirty="0"/>
              <a:t>Starting Suggestion</a:t>
            </a:r>
            <a:r>
              <a:rPr lang="en-US" dirty="0"/>
              <a:t> is to go deep into 1 or 2 apps (</a:t>
            </a:r>
            <a:r>
              <a:rPr lang="en-US" dirty="0" err="1"/>
              <a:t>ie</a:t>
            </a:r>
            <a:r>
              <a:rPr lang="en-US" dirty="0"/>
              <a:t>. ChatGPT, Grok, Claude, Co-Pilot)</a:t>
            </a:r>
          </a:p>
        </p:txBody>
      </p:sp>
      <p:sp>
        <p:nvSpPr>
          <p:cNvPr id="4" name="Slide Number Placeholder 3">
            <a:extLst>
              <a:ext uri="{FF2B5EF4-FFF2-40B4-BE49-F238E27FC236}">
                <a16:creationId xmlns:a16="http://schemas.microsoft.com/office/drawing/2014/main" id="{1A3EB928-DA3C-8108-6E7F-DEE662FCE04E}"/>
              </a:ext>
            </a:extLst>
          </p:cNvPr>
          <p:cNvSpPr>
            <a:spLocks noGrp="1"/>
          </p:cNvSpPr>
          <p:nvPr>
            <p:ph type="sldNum" sz="quarter" idx="12"/>
          </p:nvPr>
        </p:nvSpPr>
        <p:spPr/>
        <p:txBody>
          <a:bodyPr/>
          <a:lstStyle/>
          <a:p>
            <a:r>
              <a:rPr lang="en-US" dirty="0"/>
              <a:t>39</a:t>
            </a:r>
          </a:p>
        </p:txBody>
      </p:sp>
    </p:spTree>
    <p:extLst>
      <p:ext uri="{BB962C8B-B14F-4D97-AF65-F5344CB8AC3E}">
        <p14:creationId xmlns:p14="http://schemas.microsoft.com/office/powerpoint/2010/main" val="1406094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810E4E0-119D-0530-B87E-1D0313D00D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EE8D08-8FC5-0EED-1EA8-87C658D3B6FE}"/>
              </a:ext>
            </a:extLst>
          </p:cNvPr>
          <p:cNvSpPr>
            <a:spLocks noGrp="1"/>
          </p:cNvSpPr>
          <p:nvPr>
            <p:ph type="title"/>
          </p:nvPr>
        </p:nvSpPr>
        <p:spPr>
          <a:xfrm>
            <a:off x="1069848" y="484632"/>
            <a:ext cx="10058400" cy="1609344"/>
          </a:xfrm>
        </p:spPr>
        <p:txBody>
          <a:bodyPr>
            <a:normAutofit/>
          </a:bodyPr>
          <a:lstStyle/>
          <a:p>
            <a:r>
              <a:rPr lang="en-US" dirty="0"/>
              <a:t>Section #1:  History of AI</a:t>
            </a:r>
          </a:p>
        </p:txBody>
      </p:sp>
      <p:sp>
        <p:nvSpPr>
          <p:cNvPr id="12" name="Rectangle 11">
            <a:extLst>
              <a:ext uri="{FF2B5EF4-FFF2-40B4-BE49-F238E27FC236}">
                <a16:creationId xmlns:a16="http://schemas.microsoft.com/office/drawing/2014/main" id="{3FD711E9-7F79-40A9-8D9E-4AE293C154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6800" y="2013293"/>
            <a:ext cx="100584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CD18A1FA-0503-7E6B-D593-2FB39F7812C3}"/>
              </a:ext>
            </a:extLst>
          </p:cNvPr>
          <p:cNvSpPr>
            <a:spLocks noGrp="1"/>
          </p:cNvSpPr>
          <p:nvPr>
            <p:ph type="dt" sz="half" idx="10"/>
          </p:nvPr>
        </p:nvSpPr>
        <p:spPr>
          <a:xfrm>
            <a:off x="7964424" y="6272784"/>
            <a:ext cx="3273552" cy="365125"/>
          </a:xfrm>
        </p:spPr>
        <p:txBody>
          <a:bodyPr>
            <a:normAutofit/>
          </a:bodyPr>
          <a:lstStyle/>
          <a:p>
            <a:pPr>
              <a:spcAft>
                <a:spcPts val="600"/>
              </a:spcAft>
            </a:pPr>
            <a:fld id="{47D31D7A-4CCC-4F6F-B789-C1EADB4F46F1}" type="datetime1">
              <a:rPr lang="en-US" smtClean="0"/>
              <a:pPr>
                <a:spcAft>
                  <a:spcPts val="600"/>
                </a:spcAft>
              </a:pPr>
              <a:t>3/12/2026</a:t>
            </a:fld>
            <a:endParaRPr lang="en-US"/>
          </a:p>
        </p:txBody>
      </p:sp>
      <p:sp>
        <p:nvSpPr>
          <p:cNvPr id="6" name="Slide Number Placeholder 5">
            <a:extLst>
              <a:ext uri="{FF2B5EF4-FFF2-40B4-BE49-F238E27FC236}">
                <a16:creationId xmlns:a16="http://schemas.microsoft.com/office/drawing/2014/main" id="{EACE02BE-8850-4A2D-BC5E-9283675F721C}"/>
              </a:ext>
            </a:extLst>
          </p:cNvPr>
          <p:cNvSpPr>
            <a:spLocks noGrp="1"/>
          </p:cNvSpPr>
          <p:nvPr>
            <p:ph type="sldNum" sz="quarter" idx="12"/>
          </p:nvPr>
        </p:nvSpPr>
        <p:spPr>
          <a:xfrm>
            <a:off x="11311128" y="6272784"/>
            <a:ext cx="640080" cy="365125"/>
          </a:xfrm>
        </p:spPr>
        <p:txBody>
          <a:bodyPr>
            <a:normAutofit/>
          </a:bodyPr>
          <a:lstStyle/>
          <a:p>
            <a:pPr>
              <a:spcAft>
                <a:spcPts val="600"/>
              </a:spcAft>
              <a:defRPr/>
            </a:pPr>
            <a:fld id="{5C1F1E0B-602E-4081-941D-EA15E7D8AF01}" type="slidenum">
              <a:rPr lang="en-US" smtClean="0"/>
              <a:pPr>
                <a:spcAft>
                  <a:spcPts val="600"/>
                </a:spcAft>
                <a:defRPr/>
              </a:pPr>
              <a:t>4</a:t>
            </a:fld>
            <a:endParaRPr lang="en-US"/>
          </a:p>
        </p:txBody>
      </p:sp>
      <p:graphicFrame>
        <p:nvGraphicFramePr>
          <p:cNvPr id="8" name="Content Placeholder 2">
            <a:extLst>
              <a:ext uri="{FF2B5EF4-FFF2-40B4-BE49-F238E27FC236}">
                <a16:creationId xmlns:a16="http://schemas.microsoft.com/office/drawing/2014/main" id="{6340FBE0-9762-91A9-7553-1F9B1A2392B1}"/>
              </a:ext>
            </a:extLst>
          </p:cNvPr>
          <p:cNvGraphicFramePr>
            <a:graphicFrameLocks noGrp="1"/>
          </p:cNvGraphicFramePr>
          <p:nvPr>
            <p:ph idx="1"/>
            <p:extLst>
              <p:ext uri="{D42A27DB-BD31-4B8C-83A1-F6EECF244321}">
                <p14:modId xmlns:p14="http://schemas.microsoft.com/office/powerpoint/2010/main" val="197207520"/>
              </p:ext>
            </p:extLst>
          </p:nvPr>
        </p:nvGraphicFramePr>
        <p:xfrm>
          <a:off x="1069975" y="2385390"/>
          <a:ext cx="10058400" cy="36178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720120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B66C3-D529-1D0C-F4B4-09EEEF01E0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8FB447-8EF0-211D-13ED-E7B4171D7E33}"/>
              </a:ext>
            </a:extLst>
          </p:cNvPr>
          <p:cNvSpPr>
            <a:spLocks noGrp="1"/>
          </p:cNvSpPr>
          <p:nvPr>
            <p:ph type="title"/>
          </p:nvPr>
        </p:nvSpPr>
        <p:spPr>
          <a:xfrm>
            <a:off x="673444" y="272005"/>
            <a:ext cx="9314726" cy="1075268"/>
          </a:xfrm>
        </p:spPr>
        <p:txBody>
          <a:bodyPr vert="horz" lIns="91440" tIns="45720" rIns="91440" bIns="45720" rtlCol="0" anchor="ctr">
            <a:normAutofit/>
          </a:bodyPr>
          <a:lstStyle/>
          <a:p>
            <a:pPr algn="ctr"/>
            <a:r>
              <a:rPr lang="en-US" sz="3200" u="sng" dirty="0">
                <a:latin typeface="Source Sans Pro" panose="020B0503030403020204" pitchFamily="34" charset="0"/>
                <a:ea typeface="Source Sans Pro" panose="020B0503030403020204" pitchFamily="34" charset="0"/>
              </a:rPr>
              <a:t>AI – Revolutionary Culture Shift:</a:t>
            </a:r>
            <a:r>
              <a:rPr lang="en-US" sz="3200" dirty="0">
                <a:latin typeface="Source Sans Pro" panose="020B0503030403020204" pitchFamily="34" charset="0"/>
                <a:ea typeface="Source Sans Pro" panose="020B0503030403020204" pitchFamily="34" charset="0"/>
              </a:rPr>
              <a:t>    What Elephant?</a:t>
            </a:r>
            <a:endParaRPr lang="en-US" sz="3200" dirty="0">
              <a:solidFill>
                <a:schemeClr val="accent3"/>
              </a:solidFill>
              <a:latin typeface="Source Sans Pro" panose="020B0503030403020204" pitchFamily="34" charset="0"/>
              <a:ea typeface="Source Sans Pro" panose="020B0503030403020204" pitchFamily="34" charset="0"/>
            </a:endParaRPr>
          </a:p>
        </p:txBody>
      </p:sp>
      <p:sp>
        <p:nvSpPr>
          <p:cNvPr id="4" name="Content Placeholder 3">
            <a:extLst>
              <a:ext uri="{FF2B5EF4-FFF2-40B4-BE49-F238E27FC236}">
                <a16:creationId xmlns:a16="http://schemas.microsoft.com/office/drawing/2014/main" id="{B957F957-DE3C-3EEE-EE87-93A0AF2BD24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25260" y="1152395"/>
            <a:ext cx="7277621" cy="5433600"/>
          </a:xfrm>
        </p:spPr>
        <p:txBody>
          <a:bodyPr>
            <a:normAutofit fontScale="40000" lnSpcReduction="20000"/>
          </a:bodyPr>
          <a:lstStyle/>
          <a:p>
            <a:pPr marL="628650" indent="0">
              <a:lnSpc>
                <a:spcPct val="120000"/>
              </a:lnSpc>
              <a:spcBef>
                <a:spcPts val="0"/>
              </a:spcBef>
              <a:buNone/>
            </a:pPr>
            <a:r>
              <a:rPr lang="en-US" sz="5000" b="1" dirty="0">
                <a:solidFill>
                  <a:schemeClr val="tx2"/>
                </a:solidFill>
                <a:latin typeface="Source Sans Pro" panose="020B0503030403020204" pitchFamily="34" charset="0"/>
                <a:ea typeface="Source Sans Pro" panose="020B0503030403020204" pitchFamily="34" charset="0"/>
              </a:rPr>
              <a:t>This Elephant is more like a Freight Train</a:t>
            </a:r>
          </a:p>
          <a:p>
            <a:pPr marL="628650" indent="0">
              <a:lnSpc>
                <a:spcPct val="120000"/>
              </a:lnSpc>
              <a:spcBef>
                <a:spcPts val="0"/>
              </a:spcBef>
              <a:buNone/>
            </a:pPr>
            <a:endParaRPr lang="en-US" sz="5000" dirty="0">
              <a:solidFill>
                <a:schemeClr val="tx2"/>
              </a:solidFill>
              <a:latin typeface="Source Sans Pro" panose="020B0503030403020204" pitchFamily="34" charset="0"/>
              <a:ea typeface="Source Sans Pro" panose="020B0503030403020204" pitchFamily="34" charset="0"/>
            </a:endParaRPr>
          </a:p>
          <a:p>
            <a:pPr marL="628650" indent="0">
              <a:lnSpc>
                <a:spcPct val="120000"/>
              </a:lnSpc>
              <a:spcBef>
                <a:spcPts val="0"/>
              </a:spcBef>
              <a:buNone/>
            </a:pPr>
            <a:r>
              <a:rPr lang="en-US" sz="5000" b="1" dirty="0">
                <a:solidFill>
                  <a:schemeClr val="tx2"/>
                </a:solidFill>
                <a:latin typeface="Source Sans Pro" panose="020B0503030403020204" pitchFamily="34" charset="0"/>
                <a:ea typeface="Source Sans Pro" panose="020B0503030403020204" pitchFamily="34" charset="0"/>
              </a:rPr>
              <a:t>Types of staff responses: </a:t>
            </a:r>
          </a:p>
          <a:p>
            <a:pPr marL="1657350" lvl="1" indent="-571500">
              <a:lnSpc>
                <a:spcPct val="120000"/>
              </a:lnSpc>
              <a:spcBef>
                <a:spcPts val="0"/>
              </a:spcBef>
            </a:pPr>
            <a:r>
              <a:rPr lang="en-US" sz="5000" dirty="0">
                <a:solidFill>
                  <a:schemeClr val="tx2"/>
                </a:solidFill>
                <a:latin typeface="Source Sans Pro" panose="020B0503030403020204" pitchFamily="34" charset="0"/>
                <a:ea typeface="Source Sans Pro" panose="020B0503030403020204" pitchFamily="34" charset="0"/>
              </a:rPr>
              <a:t>Ignore the Elephant</a:t>
            </a:r>
          </a:p>
          <a:p>
            <a:pPr marL="1657350" lvl="1" indent="-571500">
              <a:lnSpc>
                <a:spcPct val="120000"/>
              </a:lnSpc>
              <a:spcBef>
                <a:spcPts val="0"/>
              </a:spcBef>
            </a:pPr>
            <a:r>
              <a:rPr lang="en-US" sz="5000" dirty="0">
                <a:solidFill>
                  <a:schemeClr val="tx2"/>
                </a:solidFill>
                <a:latin typeface="Source Sans Pro" panose="020B0503030403020204" pitchFamily="34" charset="0"/>
                <a:ea typeface="Source Sans Pro" panose="020B0503030403020204" pitchFamily="34" charset="0"/>
              </a:rPr>
              <a:t>The visionary, innovator &amp;  implementer</a:t>
            </a:r>
          </a:p>
          <a:p>
            <a:pPr marL="1657350" lvl="1" indent="-571500">
              <a:lnSpc>
                <a:spcPct val="120000"/>
              </a:lnSpc>
              <a:spcBef>
                <a:spcPts val="0"/>
              </a:spcBef>
            </a:pPr>
            <a:r>
              <a:rPr lang="en-US" sz="5000" dirty="0">
                <a:solidFill>
                  <a:schemeClr val="tx2"/>
                </a:solidFill>
                <a:latin typeface="Source Sans Pro" panose="020B0503030403020204" pitchFamily="34" charset="0"/>
                <a:ea typeface="Source Sans Pro" panose="020B0503030403020204" pitchFamily="34" charset="0"/>
              </a:rPr>
              <a:t>The dabbler - some AI knowledge, will get on board, but hopes someone else leads</a:t>
            </a:r>
          </a:p>
          <a:p>
            <a:pPr marL="1657350" lvl="1" indent="-571500">
              <a:lnSpc>
                <a:spcPct val="120000"/>
              </a:lnSpc>
              <a:spcBef>
                <a:spcPts val="0"/>
              </a:spcBef>
            </a:pPr>
            <a:r>
              <a:rPr lang="en-US" sz="5000" dirty="0">
                <a:solidFill>
                  <a:schemeClr val="tx2"/>
                </a:solidFill>
                <a:latin typeface="Source Sans Pro" panose="020B0503030403020204" pitchFamily="34" charset="0"/>
                <a:ea typeface="Source Sans Pro" panose="020B0503030403020204" pitchFamily="34" charset="0"/>
              </a:rPr>
              <a:t>The ostrich-ignore or refuse to adapt</a:t>
            </a:r>
            <a:endParaRPr lang="en-US" sz="5000" dirty="0">
              <a:latin typeface="Source Sans Pro" panose="020B0503030403020204" pitchFamily="34" charset="0"/>
              <a:ea typeface="Source Sans Pro" panose="020B0503030403020204" pitchFamily="34" charset="0"/>
            </a:endParaRPr>
          </a:p>
          <a:p>
            <a:pPr marL="628650" indent="0">
              <a:lnSpc>
                <a:spcPct val="120000"/>
              </a:lnSpc>
              <a:spcBef>
                <a:spcPts val="0"/>
              </a:spcBef>
              <a:buNone/>
            </a:pPr>
            <a:endParaRPr lang="en-US" sz="5000" dirty="0">
              <a:latin typeface="Source Sans Pro" panose="020B0503030403020204" pitchFamily="34" charset="0"/>
              <a:ea typeface="Source Sans Pro" panose="020B0503030403020204" pitchFamily="34" charset="0"/>
            </a:endParaRPr>
          </a:p>
          <a:p>
            <a:pPr marL="628650" indent="0">
              <a:lnSpc>
                <a:spcPct val="120000"/>
              </a:lnSpc>
              <a:spcBef>
                <a:spcPts val="0"/>
              </a:spcBef>
              <a:buNone/>
            </a:pPr>
            <a:r>
              <a:rPr lang="en-US" sz="5000" b="1" dirty="0">
                <a:latin typeface="Source Sans Pro" panose="020B0503030403020204" pitchFamily="34" charset="0"/>
                <a:ea typeface="Source Sans Pro" panose="020B0503030403020204" pitchFamily="34" charset="0"/>
              </a:rPr>
              <a:t>GETTING STARTED IS THE HARDEST PART</a:t>
            </a:r>
          </a:p>
          <a:p>
            <a:pPr marL="1657350" lvl="1" indent="-571500">
              <a:lnSpc>
                <a:spcPct val="120000"/>
              </a:lnSpc>
              <a:spcBef>
                <a:spcPts val="0"/>
              </a:spcBef>
            </a:pPr>
            <a:r>
              <a:rPr lang="en-US" sz="5000" dirty="0">
                <a:latin typeface="Source Sans Pro" panose="020B0503030403020204" pitchFamily="34" charset="0"/>
                <a:ea typeface="Source Sans Pro" panose="020B0503030403020204" pitchFamily="34" charset="0"/>
              </a:rPr>
              <a:t> Most Likely - </a:t>
            </a:r>
            <a:r>
              <a:rPr lang="en-US" sz="5000" dirty="0">
                <a:solidFill>
                  <a:schemeClr val="tx2"/>
                </a:solidFill>
                <a:latin typeface="Source Sans Pro" panose="020B0503030403020204" pitchFamily="34" charset="0"/>
                <a:ea typeface="Source Sans Pro" panose="020B0503030403020204" pitchFamily="34" charset="0"/>
              </a:rPr>
              <a:t>Individuals are Assessing parts of the Elephant (But no one is collectively talking about the impact or what needs to be done)</a:t>
            </a:r>
          </a:p>
          <a:p>
            <a:pPr marL="1657350" lvl="1" indent="-571500">
              <a:lnSpc>
                <a:spcPct val="120000"/>
              </a:lnSpc>
              <a:spcBef>
                <a:spcPts val="0"/>
              </a:spcBef>
            </a:pPr>
            <a:r>
              <a:rPr lang="en-US" sz="5000" dirty="0">
                <a:latin typeface="Source Sans Pro" panose="020B0503030403020204" pitchFamily="34" charset="0"/>
                <a:ea typeface="Source Sans Pro" panose="020B0503030403020204" pitchFamily="34" charset="0"/>
              </a:rPr>
              <a:t>Create Awareness – Talk about it with your peers, co-workers, supervisor(s), be curious together, and take one bite of the elephant at a time.</a:t>
            </a:r>
          </a:p>
          <a:p>
            <a:pPr marL="1657350" lvl="1" indent="-571500">
              <a:lnSpc>
                <a:spcPct val="120000"/>
              </a:lnSpc>
              <a:spcBef>
                <a:spcPts val="0"/>
              </a:spcBef>
            </a:pPr>
            <a:r>
              <a:rPr lang="en-US" sz="5000" dirty="0">
                <a:latin typeface="Source Sans Pro" panose="020B0503030403020204" pitchFamily="34" charset="0"/>
                <a:ea typeface="Source Sans Pro" panose="020B0503030403020204" pitchFamily="34" charset="0"/>
              </a:rPr>
              <a:t>Talk about it and organize together</a:t>
            </a:r>
          </a:p>
          <a:p>
            <a:pPr marL="0" indent="0">
              <a:spcBef>
                <a:spcPts val="2500"/>
              </a:spcBef>
              <a:buNone/>
            </a:pPr>
            <a:endParaRPr lang="en-US" sz="1400" b="1" dirty="0"/>
          </a:p>
        </p:txBody>
      </p:sp>
      <p:pic>
        <p:nvPicPr>
          <p:cNvPr id="8" name="Picture 7">
            <a:extLst>
              <a:ext uri="{FF2B5EF4-FFF2-40B4-BE49-F238E27FC236}">
                <a16:creationId xmlns:a16="http://schemas.microsoft.com/office/drawing/2014/main" id="{608CB0B3-0EE8-F7FD-2F50-8CB783C39188}"/>
              </a:ext>
            </a:extLst>
          </p:cNvPr>
          <p:cNvPicPr>
            <a:picLocks noChangeAspect="1"/>
          </p:cNvPicPr>
          <p:nvPr/>
        </p:nvPicPr>
        <p:blipFill>
          <a:blip r:embed="rId3"/>
          <a:srcRect t="15364" r="-3" b="-3"/>
          <a:stretch>
            <a:fillRect/>
          </a:stretch>
        </p:blipFill>
        <p:spPr>
          <a:xfrm>
            <a:off x="7202466" y="1679227"/>
            <a:ext cx="4638507" cy="3921478"/>
          </a:xfrm>
          <a:custGeom>
            <a:avLst/>
            <a:gdLst/>
            <a:ahLst/>
            <a:cxnLst/>
            <a:rect l="l" t="t" r="r" b="b"/>
            <a:pathLst>
              <a:path w="3445714" h="2274728">
                <a:moveTo>
                  <a:pt x="0" y="0"/>
                </a:moveTo>
                <a:lnTo>
                  <a:pt x="3445714" y="0"/>
                </a:lnTo>
                <a:lnTo>
                  <a:pt x="3445714" y="2123806"/>
                </a:lnTo>
                <a:cubicBezTo>
                  <a:pt x="3445714" y="2207158"/>
                  <a:pt x="3378144" y="2274728"/>
                  <a:pt x="3294792" y="2274728"/>
                </a:cubicBezTo>
                <a:lnTo>
                  <a:pt x="150922" y="2274728"/>
                </a:lnTo>
                <a:cubicBezTo>
                  <a:pt x="67570" y="2274728"/>
                  <a:pt x="0" y="2207158"/>
                  <a:pt x="0" y="2123806"/>
                </a:cubicBezTo>
                <a:close/>
              </a:path>
            </a:pathLst>
          </a:custGeom>
          <a:ln w="50800" cap="sq" cmpd="dbl">
            <a:noFill/>
            <a:miter lim="800000"/>
          </a:ln>
          <a:effectLst/>
        </p:spPr>
      </p:pic>
      <p:sp>
        <p:nvSpPr>
          <p:cNvPr id="6" name="Slide Number Placeholder 3">
            <a:extLst>
              <a:ext uri="{FF2B5EF4-FFF2-40B4-BE49-F238E27FC236}">
                <a16:creationId xmlns:a16="http://schemas.microsoft.com/office/drawing/2014/main" id="{E0866A61-9D05-5D93-CB4D-2F10C68B20DD}"/>
              </a:ext>
            </a:extLst>
          </p:cNvPr>
          <p:cNvSpPr>
            <a:spLocks noGrp="1"/>
          </p:cNvSpPr>
          <p:nvPr>
            <p:ph type="sldNum" sz="quarter" idx="12"/>
          </p:nvPr>
        </p:nvSpPr>
        <p:spPr>
          <a:xfrm>
            <a:off x="11518900" y="6581978"/>
            <a:ext cx="373062" cy="206104"/>
          </a:xfrm>
        </p:spPr>
        <p:txBody>
          <a:bodyPr/>
          <a:lstStyle/>
          <a:p>
            <a:r>
              <a:rPr lang="en-US" dirty="0"/>
              <a:t>40</a:t>
            </a:r>
          </a:p>
        </p:txBody>
      </p:sp>
    </p:spTree>
    <p:extLst>
      <p:ext uri="{BB962C8B-B14F-4D97-AF65-F5344CB8AC3E}">
        <p14:creationId xmlns:p14="http://schemas.microsoft.com/office/powerpoint/2010/main" val="2334651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5" name="Picture 4">
            <a:extLst>
              <a:ext uri="{FF2B5EF4-FFF2-40B4-BE49-F238E27FC236}">
                <a16:creationId xmlns:a16="http://schemas.microsoft.com/office/drawing/2014/main" id="{BB487E82-758C-9654-01F5-08DD96DA78E3}"/>
              </a:ext>
            </a:extLst>
          </p:cNvPr>
          <p:cNvPicPr>
            <a:picLocks noChangeAspect="1"/>
          </p:cNvPicPr>
          <p:nvPr/>
        </p:nvPicPr>
        <p:blipFill>
          <a:blip r:embed="rId2"/>
          <a:stretch>
            <a:fillRect/>
          </a:stretch>
        </p:blipFill>
        <p:spPr>
          <a:xfrm>
            <a:off x="1289303" y="1240561"/>
            <a:ext cx="9613397" cy="1970745"/>
          </a:xfrm>
          <a:prstGeom prst="rect">
            <a:avLst/>
          </a:prstGeom>
        </p:spPr>
      </p:pic>
      <p:sp>
        <p:nvSpPr>
          <p:cNvPr id="12" name="Right Triangle 11">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4" name="Rectangle 1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5FFAC462-F53A-2DFC-DA8C-50EE37F4AE75}"/>
              </a:ext>
            </a:extLst>
          </p:cNvPr>
          <p:cNvSpPr>
            <a:spLocks noGrp="1"/>
          </p:cNvSpPr>
          <p:nvPr>
            <p:ph type="ctrTitle"/>
          </p:nvPr>
        </p:nvSpPr>
        <p:spPr>
          <a:xfrm>
            <a:off x="1289304" y="3429000"/>
            <a:ext cx="8921672" cy="1713305"/>
          </a:xfrm>
        </p:spPr>
        <p:txBody>
          <a:bodyPr anchor="b">
            <a:normAutofit fontScale="90000"/>
          </a:bodyPr>
          <a:lstStyle/>
          <a:p>
            <a:pPr algn="l"/>
            <a:r>
              <a:rPr lang="en-US" sz="5600" u="sng" dirty="0">
                <a:latin typeface="Source Sans Pro" panose="020B0503030403020204" pitchFamily="34" charset="0"/>
                <a:ea typeface="Source Sans Pro" panose="020B0503030403020204" pitchFamily="34" charset="0"/>
              </a:rPr>
              <a:t>PDCA Model</a:t>
            </a:r>
            <a:r>
              <a:rPr lang="en-US" sz="5600" dirty="0">
                <a:latin typeface="Source Sans Pro" panose="020B0503030403020204" pitchFamily="34" charset="0"/>
                <a:ea typeface="Source Sans Pro" panose="020B0503030403020204" pitchFamily="34" charset="0"/>
              </a:rPr>
              <a:t>:  Twin Cedars Artificial Intelligence Plan</a:t>
            </a:r>
            <a:br>
              <a:rPr lang="en-US" sz="5600" dirty="0">
                <a:latin typeface="Source Sans Pro" panose="020B0503030403020204" pitchFamily="34" charset="0"/>
                <a:ea typeface="Source Sans Pro" panose="020B0503030403020204" pitchFamily="34" charset="0"/>
              </a:rPr>
            </a:br>
            <a:r>
              <a:rPr lang="en-US" sz="2700" dirty="0">
                <a:latin typeface="Source Sans Pro" panose="020B0503030403020204" pitchFamily="34" charset="0"/>
                <a:ea typeface="Source Sans Pro" panose="020B0503030403020204" pitchFamily="34" charset="0"/>
              </a:rPr>
              <a:t>Journey Timeline </a:t>
            </a:r>
            <a:endParaRPr lang="en-US" sz="2700" dirty="0"/>
          </a:p>
        </p:txBody>
      </p:sp>
      <p:sp>
        <p:nvSpPr>
          <p:cNvPr id="3" name="Subtitle 2">
            <a:extLst>
              <a:ext uri="{FF2B5EF4-FFF2-40B4-BE49-F238E27FC236}">
                <a16:creationId xmlns:a16="http://schemas.microsoft.com/office/drawing/2014/main" id="{12C75E24-E956-B4D7-9325-1BF8268D09C0}"/>
              </a:ext>
            </a:extLst>
          </p:cNvPr>
          <p:cNvSpPr>
            <a:spLocks noGrp="1"/>
          </p:cNvSpPr>
          <p:nvPr>
            <p:ph type="subTitle" idx="1"/>
          </p:nvPr>
        </p:nvSpPr>
        <p:spPr>
          <a:xfrm>
            <a:off x="1289303" y="5359999"/>
            <a:ext cx="7321298" cy="535471"/>
          </a:xfrm>
        </p:spPr>
        <p:txBody>
          <a:bodyPr anchor="t">
            <a:normAutofit fontScale="92500" lnSpcReduction="10000"/>
          </a:bodyPr>
          <a:lstStyle/>
          <a:p>
            <a:pPr algn="l">
              <a:lnSpc>
                <a:spcPct val="100000"/>
              </a:lnSpc>
              <a:spcBef>
                <a:spcPts val="0"/>
              </a:spcBef>
            </a:pPr>
            <a:r>
              <a:rPr lang="en-US" sz="1600" i="1" dirty="0"/>
              <a:t>Created by: Suzanne Saylors, LMSW</a:t>
            </a:r>
          </a:p>
          <a:p>
            <a:pPr algn="l">
              <a:lnSpc>
                <a:spcPct val="100000"/>
              </a:lnSpc>
              <a:spcBef>
                <a:spcPts val="0"/>
              </a:spcBef>
            </a:pPr>
            <a:r>
              <a:rPr lang="en-US" sz="1600" i="1" dirty="0"/>
              <a:t>PQI Director      (</a:t>
            </a:r>
            <a:r>
              <a:rPr lang="en-US" sz="1300" i="1" dirty="0"/>
              <a:t>Revised: 8/15/25)</a:t>
            </a:r>
          </a:p>
          <a:p>
            <a:pPr algn="l">
              <a:lnSpc>
                <a:spcPct val="100000"/>
              </a:lnSpc>
              <a:spcBef>
                <a:spcPts val="0"/>
              </a:spcBef>
            </a:pPr>
            <a:endParaRPr lang="en-US" sz="1600" i="1" dirty="0"/>
          </a:p>
        </p:txBody>
      </p:sp>
    </p:spTree>
    <p:extLst>
      <p:ext uri="{BB962C8B-B14F-4D97-AF65-F5344CB8AC3E}">
        <p14:creationId xmlns:p14="http://schemas.microsoft.com/office/powerpoint/2010/main" val="30725189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3013C-480C-DC28-0C88-7CB1BCF2B6F9}"/>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CCE16A46-0C31-72CF-67FA-E08292B7CAF4}"/>
              </a:ext>
            </a:extLst>
          </p:cNvPr>
          <p:cNvSpPr>
            <a:spLocks noGrp="1"/>
          </p:cNvSpPr>
          <p:nvPr>
            <p:ph type="title"/>
          </p:nvPr>
        </p:nvSpPr>
        <p:spPr>
          <a:xfrm>
            <a:off x="5147035" y="298333"/>
            <a:ext cx="6976769" cy="549583"/>
          </a:xfrm>
        </p:spPr>
        <p:txBody>
          <a:bodyPr/>
          <a:lstStyle/>
          <a:p>
            <a:r>
              <a:rPr lang="en-US" sz="2800" u="sng" dirty="0">
                <a:latin typeface="Source Sans Pro" panose="020B0503030403020204" pitchFamily="34" charset="0"/>
                <a:ea typeface="Source Sans Pro" panose="020B0503030403020204" pitchFamily="34" charset="0"/>
              </a:rPr>
              <a:t>P</a:t>
            </a:r>
            <a:r>
              <a:rPr lang="en-US" sz="2800" dirty="0">
                <a:latin typeface="Source Sans Pro" panose="020B0503030403020204" pitchFamily="34" charset="0"/>
                <a:ea typeface="Source Sans Pro" panose="020B0503030403020204" pitchFamily="34" charset="0"/>
              </a:rPr>
              <a:t>DCA Model: TCYFS Artificial Intelligence Plan </a:t>
            </a:r>
          </a:p>
        </p:txBody>
      </p:sp>
      <p:sp>
        <p:nvSpPr>
          <p:cNvPr id="13" name="Content Placeholder 2">
            <a:extLst>
              <a:ext uri="{FF2B5EF4-FFF2-40B4-BE49-F238E27FC236}">
                <a16:creationId xmlns:a16="http://schemas.microsoft.com/office/drawing/2014/main" id="{27D78477-821A-B147-7E34-99A61BBA252E}"/>
              </a:ext>
            </a:extLst>
          </p:cNvPr>
          <p:cNvSpPr>
            <a:spLocks noGrp="1"/>
          </p:cNvSpPr>
          <p:nvPr>
            <p:ph idx="1"/>
          </p:nvPr>
        </p:nvSpPr>
        <p:spPr>
          <a:xfrm>
            <a:off x="5260157" y="1027522"/>
            <a:ext cx="6631805" cy="5554456"/>
          </a:xfrm>
        </p:spPr>
        <p:txBody>
          <a:bodyPr>
            <a:normAutofit fontScale="77500" lnSpcReduction="20000"/>
          </a:bodyPr>
          <a:lstStyle/>
          <a:p>
            <a:pPr marL="0" indent="0">
              <a:buNone/>
            </a:pPr>
            <a:r>
              <a:rPr lang="en-US" sz="2600" b="1" u="sng" dirty="0">
                <a:solidFill>
                  <a:srgbClr val="FF0000"/>
                </a:solidFill>
              </a:rPr>
              <a:t>IMPORTANT: KEEP A LOG Documenting the timeline of events</a:t>
            </a:r>
          </a:p>
          <a:p>
            <a:pPr marL="0" indent="0">
              <a:buNone/>
            </a:pPr>
            <a:r>
              <a:rPr lang="en-US" sz="2200" b="1" dirty="0"/>
              <a:t>1</a:t>
            </a:r>
            <a:r>
              <a:rPr lang="en-US" sz="2200" b="1" u="sng" dirty="0"/>
              <a:t>. PLAN (Assessment &amp; Strategy Development</a:t>
            </a:r>
            <a:r>
              <a:rPr lang="en-US" sz="2200" b="1" dirty="0"/>
              <a:t>)</a:t>
            </a:r>
          </a:p>
          <a:p>
            <a:r>
              <a:rPr lang="en-US" sz="2200" dirty="0"/>
              <a:t>Objective: Identify the needs, opportunities, and risks of AI integration, while aligning with the organization’s mission.</a:t>
            </a:r>
          </a:p>
          <a:p>
            <a:pPr marL="0" indent="0">
              <a:buNone/>
            </a:pPr>
            <a:r>
              <a:rPr lang="en-US" sz="2200" b="1" dirty="0"/>
              <a:t>A. Needs Assessment</a:t>
            </a:r>
          </a:p>
          <a:p>
            <a:r>
              <a:rPr lang="en-US" sz="2200" dirty="0"/>
              <a:t>Identify key service areas where AI could enhance efficiency, decision-making, or service delivery.	</a:t>
            </a:r>
          </a:p>
          <a:p>
            <a:pPr lvl="1"/>
            <a:r>
              <a:rPr lang="en-US" sz="2200" b="1" u="sng" dirty="0">
                <a:solidFill>
                  <a:srgbClr val="FF0000"/>
                </a:solidFill>
              </a:rPr>
              <a:t>To </a:t>
            </a:r>
            <a:r>
              <a:rPr lang="en-US" sz="2200" b="1" u="sng" dirty="0" err="1">
                <a:solidFill>
                  <a:srgbClr val="FF0000"/>
                </a:solidFill>
              </a:rPr>
              <a:t>Do:</a:t>
            </a:r>
            <a:r>
              <a:rPr lang="en-US" sz="2200" b="1" dirty="0" err="1">
                <a:solidFill>
                  <a:srgbClr val="FF0000"/>
                </a:solidFill>
              </a:rPr>
              <a:t>Create</a:t>
            </a:r>
            <a:r>
              <a:rPr lang="en-US" sz="2200" dirty="0">
                <a:solidFill>
                  <a:srgbClr val="FF0000"/>
                </a:solidFill>
              </a:rPr>
              <a:t> an AI Opportunity Assessment:</a:t>
            </a:r>
            <a:r>
              <a:rPr lang="en-US" sz="2200" dirty="0"/>
              <a:t> agency-wide, per program/service delivery line or administrative functions – which could benefit from which AI tool(s)?</a:t>
            </a:r>
          </a:p>
          <a:p>
            <a:r>
              <a:rPr lang="en-US" sz="2200" dirty="0">
                <a:solidFill>
                  <a:srgbClr val="FF0000"/>
                </a:solidFill>
              </a:rPr>
              <a:t>Gather input from staff, clients, caregivers, and stakeholders about AI utilization. </a:t>
            </a:r>
            <a:r>
              <a:rPr lang="en-US" sz="2200" b="1" u="sng" dirty="0">
                <a:solidFill>
                  <a:srgbClr val="FF0000"/>
                </a:solidFill>
              </a:rPr>
              <a:t>To Do: Create </a:t>
            </a:r>
            <a:r>
              <a:rPr lang="en-US" sz="2200" dirty="0">
                <a:solidFill>
                  <a:srgbClr val="FF0000"/>
                </a:solidFill>
              </a:rPr>
              <a:t>&amp; Administer AI &amp; HIPAA Staff Questionnaire (included in risk assessment).</a:t>
            </a:r>
          </a:p>
          <a:p>
            <a:r>
              <a:rPr lang="en-US" sz="2200" u="sng" dirty="0">
                <a:solidFill>
                  <a:srgbClr val="FF0000"/>
                </a:solidFill>
              </a:rPr>
              <a:t>Assess what your staff are already utilizing </a:t>
            </a:r>
            <a:r>
              <a:rPr lang="en-US" sz="2200" dirty="0">
                <a:solidFill>
                  <a:srgbClr val="FF0000"/>
                </a:solidFill>
              </a:rPr>
              <a:t>– because they are! PQI approach – staff closest to the process are the best ones to plan/fix it. What AI apps currently utilizing and examples of how they are utilizing AI.</a:t>
            </a:r>
          </a:p>
          <a:p>
            <a:pPr lvl="1"/>
            <a:r>
              <a:rPr lang="en-US" sz="2200" dirty="0">
                <a:solidFill>
                  <a:srgbClr val="FF0000"/>
                </a:solidFill>
              </a:rPr>
              <a:t>Identify staff “pain points” or areas that take up a lot of time that could otherwise be utilized by direct service provision and/or strategic planning/implementing. This will likely differ by role. </a:t>
            </a:r>
          </a:p>
          <a:p>
            <a:r>
              <a:rPr lang="en-US" sz="2200" dirty="0"/>
              <a:t>Research existing AI solutions relevant to nonprofits and child welfare organizations.</a:t>
            </a:r>
          </a:p>
          <a:p>
            <a:endParaRPr lang="en-US" dirty="0"/>
          </a:p>
        </p:txBody>
      </p:sp>
      <p:sp>
        <p:nvSpPr>
          <p:cNvPr id="5" name="Slide Number Placeholder 4">
            <a:extLst>
              <a:ext uri="{FF2B5EF4-FFF2-40B4-BE49-F238E27FC236}">
                <a16:creationId xmlns:a16="http://schemas.microsoft.com/office/drawing/2014/main" id="{C70CD38C-20C0-7F76-3C79-D8AA8BF1DF18}"/>
              </a:ext>
            </a:extLst>
          </p:cNvPr>
          <p:cNvSpPr>
            <a:spLocks noGrp="1"/>
          </p:cNvSpPr>
          <p:nvPr>
            <p:ph type="sldNum" sz="quarter" idx="12"/>
          </p:nvPr>
        </p:nvSpPr>
        <p:spPr>
          <a:xfrm>
            <a:off x="11518900" y="6581978"/>
            <a:ext cx="373062" cy="206104"/>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69E57DC2-970A-4B3E-BB1C-7A09969E49DF}" type="slidenum">
              <a:rPr kumimoji="0" lang="en-US" sz="8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42</a:t>
            </a:fld>
            <a:endParaRPr kumimoji="0" lang="en-US" sz="8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6" name="Picture 5" descr="A diagram of a diagram&#10;&#10;AI-generated content may be incorrect.">
            <a:extLst>
              <a:ext uri="{FF2B5EF4-FFF2-40B4-BE49-F238E27FC236}">
                <a16:creationId xmlns:a16="http://schemas.microsoft.com/office/drawing/2014/main" id="{3152E3FE-2509-6726-F62C-19A4D13B49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396" y="1251815"/>
            <a:ext cx="4375086" cy="3806322"/>
          </a:xfrm>
          <a:prstGeom prst="rect">
            <a:avLst/>
          </a:prstGeom>
          <a:noFill/>
        </p:spPr>
      </p:pic>
      <p:pic>
        <p:nvPicPr>
          <p:cNvPr id="7" name="Picture 6">
            <a:extLst>
              <a:ext uri="{FF2B5EF4-FFF2-40B4-BE49-F238E27FC236}">
                <a16:creationId xmlns:a16="http://schemas.microsoft.com/office/drawing/2014/main" id="{7441CB0B-0B32-9593-B332-12283D32A7F0}"/>
              </a:ext>
            </a:extLst>
          </p:cNvPr>
          <p:cNvPicPr>
            <a:picLocks noChangeAspect="1"/>
          </p:cNvPicPr>
          <p:nvPr/>
        </p:nvPicPr>
        <p:blipFill>
          <a:blip r:embed="rId4"/>
          <a:stretch>
            <a:fillRect/>
          </a:stretch>
        </p:blipFill>
        <p:spPr>
          <a:xfrm>
            <a:off x="388396" y="104140"/>
            <a:ext cx="3627434" cy="743776"/>
          </a:xfrm>
          <a:prstGeom prst="rect">
            <a:avLst/>
          </a:prstGeom>
        </p:spPr>
      </p:pic>
    </p:spTree>
    <p:extLst>
      <p:ext uri="{BB962C8B-B14F-4D97-AF65-F5344CB8AC3E}">
        <p14:creationId xmlns:p14="http://schemas.microsoft.com/office/powerpoint/2010/main" val="3934793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8ED94-00F1-A837-EB34-0ABBE69CA932}"/>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C1F1D705-97D2-F38B-81A4-1FEDE493391D}"/>
              </a:ext>
            </a:extLst>
          </p:cNvPr>
          <p:cNvSpPr>
            <a:spLocks noGrp="1"/>
          </p:cNvSpPr>
          <p:nvPr>
            <p:ph type="title"/>
          </p:nvPr>
        </p:nvSpPr>
        <p:spPr>
          <a:xfrm>
            <a:off x="5147035" y="298333"/>
            <a:ext cx="6976769" cy="549583"/>
          </a:xfrm>
        </p:spPr>
        <p:txBody>
          <a:bodyPr/>
          <a:lstStyle/>
          <a:p>
            <a:r>
              <a:rPr lang="en-US" sz="2800" u="sng" dirty="0">
                <a:latin typeface="Source Sans Pro" panose="020B0503030403020204" pitchFamily="34" charset="0"/>
                <a:ea typeface="Source Sans Pro" panose="020B0503030403020204" pitchFamily="34" charset="0"/>
              </a:rPr>
              <a:t>P</a:t>
            </a:r>
            <a:r>
              <a:rPr lang="en-US" sz="2800" dirty="0">
                <a:latin typeface="Source Sans Pro" panose="020B0503030403020204" pitchFamily="34" charset="0"/>
                <a:ea typeface="Source Sans Pro" panose="020B0503030403020204" pitchFamily="34" charset="0"/>
              </a:rPr>
              <a:t>DCA Model: TCYFS Artificial Intelligence Plan </a:t>
            </a:r>
          </a:p>
        </p:txBody>
      </p:sp>
      <p:sp>
        <p:nvSpPr>
          <p:cNvPr id="13" name="Content Placeholder 2">
            <a:extLst>
              <a:ext uri="{FF2B5EF4-FFF2-40B4-BE49-F238E27FC236}">
                <a16:creationId xmlns:a16="http://schemas.microsoft.com/office/drawing/2014/main" id="{05106B8C-AF9C-DDE8-B32C-D0FB8B9C31FD}"/>
              </a:ext>
            </a:extLst>
          </p:cNvPr>
          <p:cNvSpPr>
            <a:spLocks noGrp="1"/>
          </p:cNvSpPr>
          <p:nvPr>
            <p:ph idx="1"/>
          </p:nvPr>
        </p:nvSpPr>
        <p:spPr>
          <a:xfrm>
            <a:off x="5344998" y="1112362"/>
            <a:ext cx="6546964" cy="5469615"/>
          </a:xfrm>
        </p:spPr>
        <p:txBody>
          <a:bodyPr>
            <a:normAutofit fontScale="92500" lnSpcReduction="20000"/>
          </a:bodyPr>
          <a:lstStyle/>
          <a:p>
            <a:pPr marL="0" indent="0">
              <a:buNone/>
            </a:pPr>
            <a:r>
              <a:rPr lang="en-US" sz="2200" b="1" u="sng" dirty="0"/>
              <a:t>“P”LAN Continued</a:t>
            </a:r>
          </a:p>
          <a:p>
            <a:pPr marL="0" indent="0">
              <a:buNone/>
            </a:pPr>
            <a:r>
              <a:rPr lang="en-US" sz="2200" b="1" dirty="0"/>
              <a:t>B. Ethical &amp; Compliance Considerations</a:t>
            </a:r>
          </a:p>
          <a:p>
            <a:r>
              <a:rPr lang="en-US" sz="2200" dirty="0"/>
              <a:t>Evaluate ethical implications, including data privacy, bias, and fairness in AI models.</a:t>
            </a:r>
          </a:p>
          <a:p>
            <a:r>
              <a:rPr lang="en-US" sz="2200" dirty="0"/>
              <a:t>Assess regulatory compliance (e.g., HIPAA, State Regulatory Bodies, Contracts, Grant Requirements, etc.), </a:t>
            </a:r>
          </a:p>
          <a:p>
            <a:r>
              <a:rPr lang="en-US" sz="2200" dirty="0"/>
              <a:t>Establish guidelines to ensure AI aligns with the organization’s values and mission.</a:t>
            </a:r>
          </a:p>
          <a:p>
            <a:r>
              <a:rPr lang="en-US" sz="2200" u="sng" dirty="0">
                <a:solidFill>
                  <a:srgbClr val="FF0000"/>
                </a:solidFill>
              </a:rPr>
              <a:t>Develop an AI Policy </a:t>
            </a:r>
            <a:r>
              <a:rPr lang="en-US" sz="2200" dirty="0">
                <a:solidFill>
                  <a:srgbClr val="FF0000"/>
                </a:solidFill>
              </a:rPr>
              <a:t>– decide: no use, limited use, or open use policy. </a:t>
            </a:r>
            <a:r>
              <a:rPr lang="en-US" sz="2200" u="sng" dirty="0">
                <a:solidFill>
                  <a:srgbClr val="FF0000"/>
                </a:solidFill>
              </a:rPr>
              <a:t>Identify related TCYFS Policies </a:t>
            </a:r>
            <a:r>
              <a:rPr lang="en-US" sz="2200" dirty="0">
                <a:solidFill>
                  <a:srgbClr val="FF0000"/>
                </a:solidFill>
              </a:rPr>
              <a:t>that need revised to align with AI policy. </a:t>
            </a:r>
          </a:p>
          <a:p>
            <a:pPr marL="0" indent="0">
              <a:buNone/>
            </a:pPr>
            <a:r>
              <a:rPr lang="en-US" sz="2200" b="1" dirty="0"/>
              <a:t>C. Define Goals &amp; Success Metrics</a:t>
            </a:r>
          </a:p>
          <a:p>
            <a:r>
              <a:rPr lang="en-US" u="sng" dirty="0">
                <a:solidFill>
                  <a:srgbClr val="FF0000"/>
                </a:solidFill>
              </a:rPr>
              <a:t>Remember to Keep a Log </a:t>
            </a:r>
            <a:r>
              <a:rPr lang="en-US" dirty="0">
                <a:solidFill>
                  <a:srgbClr val="FF0000"/>
                </a:solidFill>
              </a:rPr>
              <a:t>(</a:t>
            </a:r>
            <a:r>
              <a:rPr lang="en-US" dirty="0" err="1">
                <a:solidFill>
                  <a:srgbClr val="FF0000"/>
                </a:solidFill>
              </a:rPr>
              <a:t>xls</a:t>
            </a:r>
            <a:r>
              <a:rPr lang="en-US" dirty="0">
                <a:solidFill>
                  <a:srgbClr val="FF0000"/>
                </a:solidFill>
              </a:rPr>
              <a:t>):</a:t>
            </a:r>
            <a:r>
              <a:rPr lang="en-US" dirty="0"/>
              <a:t> </a:t>
            </a:r>
          </a:p>
          <a:p>
            <a:pPr lvl="1"/>
            <a:r>
              <a:rPr lang="en-US" dirty="0">
                <a:solidFill>
                  <a:srgbClr val="FF0000"/>
                </a:solidFill>
              </a:rPr>
              <a:t>Worksheets could include – </a:t>
            </a:r>
          </a:p>
          <a:p>
            <a:pPr lvl="2"/>
            <a:r>
              <a:rPr lang="en-US" dirty="0">
                <a:solidFill>
                  <a:srgbClr val="FF0000"/>
                </a:solidFill>
              </a:rPr>
              <a:t>AI Courses </a:t>
            </a:r>
          </a:p>
          <a:p>
            <a:pPr lvl="2"/>
            <a:r>
              <a:rPr lang="en-US" dirty="0">
                <a:solidFill>
                  <a:srgbClr val="FF0000"/>
                </a:solidFill>
              </a:rPr>
              <a:t>AI Tools (keep track of current AI apps, feedback and purpose) </a:t>
            </a:r>
          </a:p>
          <a:p>
            <a:pPr lvl="2"/>
            <a:r>
              <a:rPr lang="en-US" dirty="0">
                <a:solidFill>
                  <a:srgbClr val="FF0000"/>
                </a:solidFill>
              </a:rPr>
              <a:t>Admin Tasks </a:t>
            </a:r>
          </a:p>
          <a:p>
            <a:pPr lvl="2"/>
            <a:r>
              <a:rPr lang="en-US" dirty="0">
                <a:solidFill>
                  <a:srgbClr val="FF0000"/>
                </a:solidFill>
              </a:rPr>
              <a:t>Organizational Processes </a:t>
            </a:r>
          </a:p>
        </p:txBody>
      </p:sp>
      <p:sp>
        <p:nvSpPr>
          <p:cNvPr id="5" name="Slide Number Placeholder 4">
            <a:extLst>
              <a:ext uri="{FF2B5EF4-FFF2-40B4-BE49-F238E27FC236}">
                <a16:creationId xmlns:a16="http://schemas.microsoft.com/office/drawing/2014/main" id="{742A4C1E-A21C-8036-15D0-CEEAFC4D0D36}"/>
              </a:ext>
            </a:extLst>
          </p:cNvPr>
          <p:cNvSpPr>
            <a:spLocks noGrp="1"/>
          </p:cNvSpPr>
          <p:nvPr>
            <p:ph type="sldNum" sz="quarter" idx="12"/>
          </p:nvPr>
        </p:nvSpPr>
        <p:spPr>
          <a:xfrm>
            <a:off x="11518900" y="6581978"/>
            <a:ext cx="373062" cy="206104"/>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69E57DC2-970A-4B3E-BB1C-7A09969E49DF}" type="slidenum">
              <a:rPr kumimoji="0" lang="en-US" sz="8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43</a:t>
            </a:fld>
            <a:endParaRPr kumimoji="0" lang="en-US" sz="8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6" name="Picture 5" descr="A diagram of a diagram&#10;&#10;AI-generated content may be incorrect.">
            <a:extLst>
              <a:ext uri="{FF2B5EF4-FFF2-40B4-BE49-F238E27FC236}">
                <a16:creationId xmlns:a16="http://schemas.microsoft.com/office/drawing/2014/main" id="{FAAD3626-7E2E-2EA5-5CA8-99EE1615A6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396" y="1251815"/>
            <a:ext cx="4375086" cy="3806322"/>
          </a:xfrm>
          <a:prstGeom prst="rect">
            <a:avLst/>
          </a:prstGeom>
          <a:noFill/>
        </p:spPr>
      </p:pic>
      <p:pic>
        <p:nvPicPr>
          <p:cNvPr id="7" name="Picture 6">
            <a:extLst>
              <a:ext uri="{FF2B5EF4-FFF2-40B4-BE49-F238E27FC236}">
                <a16:creationId xmlns:a16="http://schemas.microsoft.com/office/drawing/2014/main" id="{AFC22901-048E-FEC9-B87E-D9442721F22C}"/>
              </a:ext>
            </a:extLst>
          </p:cNvPr>
          <p:cNvPicPr>
            <a:picLocks noChangeAspect="1"/>
          </p:cNvPicPr>
          <p:nvPr/>
        </p:nvPicPr>
        <p:blipFill>
          <a:blip r:embed="rId4"/>
          <a:stretch>
            <a:fillRect/>
          </a:stretch>
        </p:blipFill>
        <p:spPr>
          <a:xfrm>
            <a:off x="388396" y="104140"/>
            <a:ext cx="3627434" cy="743776"/>
          </a:xfrm>
          <a:prstGeom prst="rect">
            <a:avLst/>
          </a:prstGeom>
        </p:spPr>
      </p:pic>
    </p:spTree>
    <p:extLst>
      <p:ext uri="{BB962C8B-B14F-4D97-AF65-F5344CB8AC3E}">
        <p14:creationId xmlns:p14="http://schemas.microsoft.com/office/powerpoint/2010/main" val="2149330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5FC36-0DEF-9F90-881E-169CC477CE7C}"/>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195D8B5B-15EF-DC5C-4F7C-3DC1F3418850}"/>
              </a:ext>
            </a:extLst>
          </p:cNvPr>
          <p:cNvSpPr>
            <a:spLocks noGrp="1"/>
          </p:cNvSpPr>
          <p:nvPr>
            <p:ph type="title"/>
          </p:nvPr>
        </p:nvSpPr>
        <p:spPr>
          <a:xfrm>
            <a:off x="6432667" y="476028"/>
            <a:ext cx="5272764" cy="1064673"/>
          </a:xfrm>
        </p:spPr>
        <p:txBody>
          <a:bodyPr/>
          <a:lstStyle/>
          <a:p>
            <a:r>
              <a:rPr lang="en-US" sz="2200" dirty="0">
                <a:latin typeface="Source Sans Pro" panose="020B0503030403020204" pitchFamily="34" charset="0"/>
                <a:ea typeface="Source Sans Pro" panose="020B0503030403020204" pitchFamily="34" charset="0"/>
              </a:rPr>
              <a:t>P</a:t>
            </a:r>
            <a:r>
              <a:rPr lang="en-US" sz="2200" u="sng" dirty="0">
                <a:latin typeface="Source Sans Pro" panose="020B0503030403020204" pitchFamily="34" charset="0"/>
                <a:ea typeface="Source Sans Pro" panose="020B0503030403020204" pitchFamily="34" charset="0"/>
              </a:rPr>
              <a:t>D</a:t>
            </a:r>
            <a:r>
              <a:rPr lang="en-US" sz="2200" dirty="0">
                <a:latin typeface="Source Sans Pro" panose="020B0503030403020204" pitchFamily="34" charset="0"/>
                <a:ea typeface="Source Sans Pro" panose="020B0503030403020204" pitchFamily="34" charset="0"/>
              </a:rPr>
              <a:t>CA-Based AI Assessment and Implementation Process for a</a:t>
            </a:r>
            <a:br>
              <a:rPr lang="en-US" sz="2200" dirty="0">
                <a:latin typeface="Source Sans Pro" panose="020B0503030403020204" pitchFamily="34" charset="0"/>
                <a:ea typeface="Source Sans Pro" panose="020B0503030403020204" pitchFamily="34" charset="0"/>
              </a:rPr>
            </a:br>
            <a:r>
              <a:rPr lang="en-US" sz="2200" dirty="0">
                <a:latin typeface="Source Sans Pro" panose="020B0503030403020204" pitchFamily="34" charset="0"/>
                <a:ea typeface="Source Sans Pro" panose="020B0503030403020204" pitchFamily="34" charset="0"/>
              </a:rPr>
              <a:t>Nonprofit Serving Youth in Foster Care</a:t>
            </a:r>
          </a:p>
        </p:txBody>
      </p:sp>
      <p:sp>
        <p:nvSpPr>
          <p:cNvPr id="13" name="Content Placeholder 2">
            <a:extLst>
              <a:ext uri="{FF2B5EF4-FFF2-40B4-BE49-F238E27FC236}">
                <a16:creationId xmlns:a16="http://schemas.microsoft.com/office/drawing/2014/main" id="{AFF1C18A-B884-F942-1EFC-038C1FB7839A}"/>
              </a:ext>
            </a:extLst>
          </p:cNvPr>
          <p:cNvSpPr>
            <a:spLocks noGrp="1"/>
          </p:cNvSpPr>
          <p:nvPr>
            <p:ph idx="1"/>
          </p:nvPr>
        </p:nvSpPr>
        <p:spPr>
          <a:xfrm>
            <a:off x="5555848" y="1747778"/>
            <a:ext cx="6336114" cy="4444678"/>
          </a:xfrm>
        </p:spPr>
        <p:txBody>
          <a:bodyPr>
            <a:normAutofit fontScale="85000" lnSpcReduction="20000"/>
          </a:bodyPr>
          <a:lstStyle/>
          <a:p>
            <a:pPr marL="0" indent="0">
              <a:buNone/>
            </a:pPr>
            <a:r>
              <a:rPr lang="en-US" b="1" u="sng" dirty="0"/>
              <a:t>2. DO (Pilot &amp; Implementation)</a:t>
            </a:r>
            <a:endParaRPr lang="en-US" b="1" dirty="0"/>
          </a:p>
          <a:p>
            <a:r>
              <a:rPr lang="en-US" dirty="0"/>
              <a:t>Sample objective: Test AI solutions in a controlled environment before full-scale deployment.</a:t>
            </a:r>
          </a:p>
          <a:p>
            <a:pPr marL="0" indent="0">
              <a:buNone/>
            </a:pPr>
            <a:r>
              <a:rPr lang="en-US" b="1" dirty="0"/>
              <a:t>A. Pilot Program Selection</a:t>
            </a:r>
          </a:p>
          <a:p>
            <a:r>
              <a:rPr lang="en-US" dirty="0">
                <a:solidFill>
                  <a:srgbClr val="FF0000"/>
                </a:solidFill>
              </a:rPr>
              <a:t>Choose a specific service line to test AI (e.g., AI chatbot for answering common foster parent inquiries).</a:t>
            </a:r>
          </a:p>
          <a:p>
            <a:r>
              <a:rPr lang="en-US" dirty="0"/>
              <a:t>Partner with AI vendors or developers specializing in nonprofit or child welfare solutions.</a:t>
            </a:r>
          </a:p>
          <a:p>
            <a:r>
              <a:rPr lang="en-US" dirty="0"/>
              <a:t>Train staff on AI tools and establish human oversight mechanisms.</a:t>
            </a:r>
          </a:p>
          <a:p>
            <a:pPr marL="0" indent="0">
              <a:buNone/>
            </a:pPr>
            <a:r>
              <a:rPr lang="en-US" b="1" dirty="0"/>
              <a:t>B. Implementation &amp; Training</a:t>
            </a:r>
          </a:p>
          <a:p>
            <a:r>
              <a:rPr lang="en-US" dirty="0"/>
              <a:t>Set up data security measures and permissions to protect sensitive information. </a:t>
            </a:r>
            <a:r>
              <a:rPr lang="en-US" dirty="0">
                <a:solidFill>
                  <a:srgbClr val="FF0000"/>
                </a:solidFill>
              </a:rPr>
              <a:t>Part of Policy and Procedures.</a:t>
            </a:r>
          </a:p>
          <a:p>
            <a:r>
              <a:rPr lang="en-US" dirty="0"/>
              <a:t>Conduct training workshops for staff and stakeholders on how to use AI responsibly.</a:t>
            </a:r>
          </a:p>
          <a:p>
            <a:r>
              <a:rPr lang="en-US" dirty="0"/>
              <a:t>Begin the pilot phase with continuous monitoring and feedback collection.</a:t>
            </a:r>
          </a:p>
          <a:p>
            <a:endParaRPr lang="en-US" dirty="0"/>
          </a:p>
        </p:txBody>
      </p:sp>
      <p:sp>
        <p:nvSpPr>
          <p:cNvPr id="5" name="Slide Number Placeholder 4">
            <a:extLst>
              <a:ext uri="{FF2B5EF4-FFF2-40B4-BE49-F238E27FC236}">
                <a16:creationId xmlns:a16="http://schemas.microsoft.com/office/drawing/2014/main" id="{5EB742AB-06E0-9438-FE80-E10D79B7976F}"/>
              </a:ext>
            </a:extLst>
          </p:cNvPr>
          <p:cNvSpPr>
            <a:spLocks noGrp="1"/>
          </p:cNvSpPr>
          <p:nvPr>
            <p:ph type="sldNum" sz="quarter" idx="12"/>
          </p:nvPr>
        </p:nvSpPr>
        <p:spPr>
          <a:xfrm>
            <a:off x="11518900" y="6581978"/>
            <a:ext cx="373062" cy="206104"/>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69E57DC2-970A-4B3E-BB1C-7A09969E49DF}" type="slidenum">
              <a:rPr kumimoji="0" lang="en-US" sz="8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44</a:t>
            </a:fld>
            <a:endParaRPr kumimoji="0" lang="en-US" sz="8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6" name="Picture 5" descr="A diagram of a diagram&#10;&#10;AI-generated content may be incorrect.">
            <a:extLst>
              <a:ext uri="{FF2B5EF4-FFF2-40B4-BE49-F238E27FC236}">
                <a16:creationId xmlns:a16="http://schemas.microsoft.com/office/drawing/2014/main" id="{7A95D22F-47BF-4D02-B279-11CE6E7B69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167" y="1659905"/>
            <a:ext cx="3608977" cy="3139808"/>
          </a:xfrm>
          <a:prstGeom prst="rect">
            <a:avLst/>
          </a:prstGeom>
          <a:noFill/>
        </p:spPr>
      </p:pic>
      <p:pic>
        <p:nvPicPr>
          <p:cNvPr id="2" name="Picture 1">
            <a:extLst>
              <a:ext uri="{FF2B5EF4-FFF2-40B4-BE49-F238E27FC236}">
                <a16:creationId xmlns:a16="http://schemas.microsoft.com/office/drawing/2014/main" id="{3698C3C9-A525-C6B0-2A96-4E29D0379429}"/>
              </a:ext>
            </a:extLst>
          </p:cNvPr>
          <p:cNvPicPr>
            <a:picLocks noChangeAspect="1"/>
          </p:cNvPicPr>
          <p:nvPr/>
        </p:nvPicPr>
        <p:blipFill>
          <a:blip r:embed="rId3"/>
          <a:stretch>
            <a:fillRect/>
          </a:stretch>
        </p:blipFill>
        <p:spPr>
          <a:xfrm>
            <a:off x="379167" y="244464"/>
            <a:ext cx="3627434" cy="743776"/>
          </a:xfrm>
          <a:prstGeom prst="rect">
            <a:avLst/>
          </a:prstGeom>
        </p:spPr>
      </p:pic>
    </p:spTree>
    <p:extLst>
      <p:ext uri="{BB962C8B-B14F-4D97-AF65-F5344CB8AC3E}">
        <p14:creationId xmlns:p14="http://schemas.microsoft.com/office/powerpoint/2010/main" val="37725783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A8E18-98D4-17B1-B7EA-8C55D69510E1}"/>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21984017-00C7-D4B7-F5F9-5C2149409C27}"/>
              </a:ext>
            </a:extLst>
          </p:cNvPr>
          <p:cNvSpPr>
            <a:spLocks noGrp="1"/>
          </p:cNvSpPr>
          <p:nvPr>
            <p:ph type="title"/>
          </p:nvPr>
        </p:nvSpPr>
        <p:spPr>
          <a:xfrm>
            <a:off x="6432667" y="476029"/>
            <a:ext cx="5272764" cy="1077198"/>
          </a:xfrm>
        </p:spPr>
        <p:txBody>
          <a:bodyPr/>
          <a:lstStyle/>
          <a:p>
            <a:r>
              <a:rPr lang="en-US" sz="2000" dirty="0">
                <a:latin typeface="Source Sans Pro" panose="020B0503030403020204" pitchFamily="34" charset="0"/>
                <a:ea typeface="Source Sans Pro" panose="020B0503030403020204" pitchFamily="34" charset="0"/>
              </a:rPr>
              <a:t>P</a:t>
            </a:r>
            <a:r>
              <a:rPr lang="en-US" sz="2000" u="sng" dirty="0">
                <a:latin typeface="Source Sans Pro" panose="020B0503030403020204" pitchFamily="34" charset="0"/>
                <a:ea typeface="Source Sans Pro" panose="020B0503030403020204" pitchFamily="34" charset="0"/>
              </a:rPr>
              <a:t>D</a:t>
            </a:r>
            <a:r>
              <a:rPr lang="en-US" sz="2000" dirty="0">
                <a:latin typeface="Source Sans Pro" panose="020B0503030403020204" pitchFamily="34" charset="0"/>
                <a:ea typeface="Source Sans Pro" panose="020B0503030403020204" pitchFamily="34" charset="0"/>
              </a:rPr>
              <a:t>CA-Based AI Assessment and Implementation Process for a</a:t>
            </a:r>
            <a:br>
              <a:rPr lang="en-US" sz="2000" dirty="0">
                <a:latin typeface="Source Sans Pro" panose="020B0503030403020204" pitchFamily="34" charset="0"/>
                <a:ea typeface="Source Sans Pro" panose="020B0503030403020204" pitchFamily="34" charset="0"/>
              </a:rPr>
            </a:br>
            <a:r>
              <a:rPr lang="en-US" sz="2000" dirty="0">
                <a:latin typeface="Source Sans Pro" panose="020B0503030403020204" pitchFamily="34" charset="0"/>
                <a:ea typeface="Source Sans Pro" panose="020B0503030403020204" pitchFamily="34" charset="0"/>
              </a:rPr>
              <a:t>Nonprofit Serving Youth in Foster Care</a:t>
            </a:r>
            <a:endParaRPr lang="en-US" dirty="0"/>
          </a:p>
        </p:txBody>
      </p:sp>
      <p:sp>
        <p:nvSpPr>
          <p:cNvPr id="13" name="Content Placeholder 2">
            <a:extLst>
              <a:ext uri="{FF2B5EF4-FFF2-40B4-BE49-F238E27FC236}">
                <a16:creationId xmlns:a16="http://schemas.microsoft.com/office/drawing/2014/main" id="{92EC2775-FBAD-FB52-C74A-841D142C74F7}"/>
              </a:ext>
            </a:extLst>
          </p:cNvPr>
          <p:cNvSpPr>
            <a:spLocks noGrp="1"/>
          </p:cNvSpPr>
          <p:nvPr>
            <p:ph idx="1"/>
          </p:nvPr>
        </p:nvSpPr>
        <p:spPr>
          <a:xfrm>
            <a:off x="5555848" y="1747778"/>
            <a:ext cx="6336114" cy="4444678"/>
          </a:xfrm>
        </p:spPr>
        <p:txBody>
          <a:bodyPr>
            <a:normAutofit fontScale="85000" lnSpcReduction="20000"/>
          </a:bodyPr>
          <a:lstStyle/>
          <a:p>
            <a:pPr marL="0" indent="0">
              <a:buNone/>
            </a:pPr>
            <a:r>
              <a:rPr lang="en-US" b="1" u="sng" dirty="0"/>
              <a:t>3. CHECK (Evaluation &amp; Optimization)</a:t>
            </a:r>
            <a:endParaRPr lang="en-US" b="1" dirty="0"/>
          </a:p>
          <a:p>
            <a:r>
              <a:rPr lang="en-US" dirty="0"/>
              <a:t>Objective: Measure AI's impact and identify areas for improvement.</a:t>
            </a:r>
          </a:p>
          <a:p>
            <a:pPr marL="0" indent="0">
              <a:buNone/>
            </a:pPr>
            <a:r>
              <a:rPr lang="en-US" b="1" dirty="0"/>
              <a:t>A. Data Collection &amp; Analysis</a:t>
            </a:r>
          </a:p>
          <a:p>
            <a:r>
              <a:rPr lang="en-US" dirty="0"/>
              <a:t>Monitor key metrics (e.g., response accuracy of AI chatbot, efficiency in case management).</a:t>
            </a:r>
          </a:p>
          <a:p>
            <a:r>
              <a:rPr lang="en-US" dirty="0"/>
              <a:t>Collect qualitative feedback from users (staff, foster youth, families) on usability and effectiveness.</a:t>
            </a:r>
          </a:p>
          <a:p>
            <a:r>
              <a:rPr lang="en-US" dirty="0"/>
              <a:t>Identify bias, inaccuracies, or ethical concerns that arise during the pilot.</a:t>
            </a:r>
          </a:p>
          <a:p>
            <a:pPr marL="0" indent="0">
              <a:buNone/>
            </a:pPr>
            <a:r>
              <a:rPr lang="en-US" b="1" dirty="0"/>
              <a:t>B. Performance Review &amp; Adjustments</a:t>
            </a:r>
          </a:p>
          <a:p>
            <a:r>
              <a:rPr lang="en-US" dirty="0"/>
              <a:t>Compare pre- and post-implementation data to assess AI’s impact.</a:t>
            </a:r>
          </a:p>
          <a:p>
            <a:r>
              <a:rPr lang="en-US" dirty="0"/>
              <a:t>Adjust AI algorithms, workflows, or policies based on findings.</a:t>
            </a:r>
          </a:p>
          <a:p>
            <a:r>
              <a:rPr lang="en-US" dirty="0"/>
              <a:t>Determine if AI is meeting organizational goals and whether full-scale implementation is justified.</a:t>
            </a:r>
          </a:p>
        </p:txBody>
      </p:sp>
      <p:sp>
        <p:nvSpPr>
          <p:cNvPr id="5" name="Slide Number Placeholder 4">
            <a:extLst>
              <a:ext uri="{FF2B5EF4-FFF2-40B4-BE49-F238E27FC236}">
                <a16:creationId xmlns:a16="http://schemas.microsoft.com/office/drawing/2014/main" id="{BD85EE01-C265-4A46-2B30-6388D89DF301}"/>
              </a:ext>
            </a:extLst>
          </p:cNvPr>
          <p:cNvSpPr>
            <a:spLocks noGrp="1"/>
          </p:cNvSpPr>
          <p:nvPr>
            <p:ph type="sldNum" sz="quarter" idx="12"/>
          </p:nvPr>
        </p:nvSpPr>
        <p:spPr>
          <a:xfrm>
            <a:off x="11518900" y="6581978"/>
            <a:ext cx="373062" cy="206104"/>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69E57DC2-970A-4B3E-BB1C-7A09969E49DF}" type="slidenum">
              <a:rPr kumimoji="0" lang="en-US" sz="8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45</a:t>
            </a:fld>
            <a:endParaRPr kumimoji="0" lang="en-US" sz="8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6" name="Picture 5" descr="A diagram of a diagram&#10;&#10;AI-generated content may be incorrect.">
            <a:extLst>
              <a:ext uri="{FF2B5EF4-FFF2-40B4-BE49-F238E27FC236}">
                <a16:creationId xmlns:a16="http://schemas.microsoft.com/office/drawing/2014/main" id="{2408F42E-389D-D9C1-B471-36DED4F0E9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96" y="1251815"/>
            <a:ext cx="3608977" cy="3139808"/>
          </a:xfrm>
          <a:prstGeom prst="rect">
            <a:avLst/>
          </a:prstGeom>
          <a:noFill/>
        </p:spPr>
      </p:pic>
      <p:pic>
        <p:nvPicPr>
          <p:cNvPr id="2" name="Picture 1">
            <a:extLst>
              <a:ext uri="{FF2B5EF4-FFF2-40B4-BE49-F238E27FC236}">
                <a16:creationId xmlns:a16="http://schemas.microsoft.com/office/drawing/2014/main" id="{0E5724AF-F50D-8DF3-C03E-4731F685295E}"/>
              </a:ext>
            </a:extLst>
          </p:cNvPr>
          <p:cNvPicPr>
            <a:picLocks noChangeAspect="1"/>
          </p:cNvPicPr>
          <p:nvPr/>
        </p:nvPicPr>
        <p:blipFill>
          <a:blip r:embed="rId3"/>
          <a:stretch>
            <a:fillRect/>
          </a:stretch>
        </p:blipFill>
        <p:spPr>
          <a:xfrm>
            <a:off x="312166" y="232889"/>
            <a:ext cx="3627434" cy="743776"/>
          </a:xfrm>
          <a:prstGeom prst="rect">
            <a:avLst/>
          </a:prstGeom>
        </p:spPr>
      </p:pic>
    </p:spTree>
    <p:extLst>
      <p:ext uri="{BB962C8B-B14F-4D97-AF65-F5344CB8AC3E}">
        <p14:creationId xmlns:p14="http://schemas.microsoft.com/office/powerpoint/2010/main" val="23434291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6C2FB-9F13-1138-66BE-5457604F363B}"/>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F08A899C-EB81-F3C7-3166-AF3917175CCF}"/>
              </a:ext>
            </a:extLst>
          </p:cNvPr>
          <p:cNvSpPr>
            <a:spLocks noGrp="1"/>
          </p:cNvSpPr>
          <p:nvPr>
            <p:ph type="title"/>
          </p:nvPr>
        </p:nvSpPr>
        <p:spPr>
          <a:xfrm>
            <a:off x="6432667" y="476029"/>
            <a:ext cx="5272764" cy="982438"/>
          </a:xfrm>
        </p:spPr>
        <p:txBody>
          <a:bodyPr/>
          <a:lstStyle/>
          <a:p>
            <a:r>
              <a:rPr lang="en-US" sz="2000" dirty="0">
                <a:latin typeface="Source Sans Pro" panose="020B0503030403020204" pitchFamily="34" charset="0"/>
                <a:ea typeface="Source Sans Pro" panose="020B0503030403020204" pitchFamily="34" charset="0"/>
              </a:rPr>
              <a:t>P</a:t>
            </a:r>
            <a:r>
              <a:rPr lang="en-US" sz="2000" u="sng" dirty="0">
                <a:latin typeface="Source Sans Pro" panose="020B0503030403020204" pitchFamily="34" charset="0"/>
                <a:ea typeface="Source Sans Pro" panose="020B0503030403020204" pitchFamily="34" charset="0"/>
              </a:rPr>
              <a:t>D</a:t>
            </a:r>
            <a:r>
              <a:rPr lang="en-US" sz="2000" dirty="0">
                <a:latin typeface="Source Sans Pro" panose="020B0503030403020204" pitchFamily="34" charset="0"/>
                <a:ea typeface="Source Sans Pro" panose="020B0503030403020204" pitchFamily="34" charset="0"/>
              </a:rPr>
              <a:t>CA-Based AI Assessment and Implementation Process for a</a:t>
            </a:r>
            <a:br>
              <a:rPr lang="en-US" sz="2000" dirty="0">
                <a:latin typeface="Source Sans Pro" panose="020B0503030403020204" pitchFamily="34" charset="0"/>
                <a:ea typeface="Source Sans Pro" panose="020B0503030403020204" pitchFamily="34" charset="0"/>
              </a:rPr>
            </a:br>
            <a:r>
              <a:rPr lang="en-US" sz="2000" dirty="0">
                <a:latin typeface="Source Sans Pro" panose="020B0503030403020204" pitchFamily="34" charset="0"/>
                <a:ea typeface="Source Sans Pro" panose="020B0503030403020204" pitchFamily="34" charset="0"/>
              </a:rPr>
              <a:t>Nonprofit Serving Youth in Foster Care</a:t>
            </a:r>
            <a:endParaRPr lang="en-US" dirty="0"/>
          </a:p>
        </p:txBody>
      </p:sp>
      <p:sp>
        <p:nvSpPr>
          <p:cNvPr id="13" name="Content Placeholder 2">
            <a:extLst>
              <a:ext uri="{FF2B5EF4-FFF2-40B4-BE49-F238E27FC236}">
                <a16:creationId xmlns:a16="http://schemas.microsoft.com/office/drawing/2014/main" id="{C10CB677-8009-8DDB-CB82-0F50FC0AB212}"/>
              </a:ext>
            </a:extLst>
          </p:cNvPr>
          <p:cNvSpPr>
            <a:spLocks noGrp="1"/>
          </p:cNvSpPr>
          <p:nvPr>
            <p:ph idx="1"/>
          </p:nvPr>
        </p:nvSpPr>
        <p:spPr>
          <a:xfrm>
            <a:off x="5555848" y="1797883"/>
            <a:ext cx="6336114" cy="4444678"/>
          </a:xfrm>
        </p:spPr>
        <p:txBody>
          <a:bodyPr>
            <a:normAutofit fontScale="70000" lnSpcReduction="20000"/>
          </a:bodyPr>
          <a:lstStyle/>
          <a:p>
            <a:pPr marL="0" indent="0">
              <a:buNone/>
            </a:pPr>
            <a:r>
              <a:rPr lang="en-US" b="1" u="sng" dirty="0"/>
              <a:t>4. ACT (Full Implementation &amp; Continuous Improvement)</a:t>
            </a:r>
            <a:endParaRPr lang="en-US" b="1" dirty="0"/>
          </a:p>
          <a:p>
            <a:r>
              <a:rPr lang="en-US" dirty="0"/>
              <a:t>Objective: Scale AI solutions and integrate ongoing improvements.</a:t>
            </a:r>
          </a:p>
          <a:p>
            <a:pPr marL="0" indent="0">
              <a:buNone/>
            </a:pPr>
            <a:r>
              <a:rPr lang="en-US" b="1" dirty="0"/>
              <a:t>A. Full-Scale Implementation</a:t>
            </a:r>
          </a:p>
          <a:p>
            <a:r>
              <a:rPr lang="en-US" dirty="0"/>
              <a:t>Expand AI implementation to additional service lines based on pilot success.</a:t>
            </a:r>
          </a:p>
          <a:p>
            <a:r>
              <a:rPr lang="en-US" dirty="0"/>
              <a:t>Develop a long-term AI strategy that includes governance, monitoring, and compliance updates.</a:t>
            </a:r>
          </a:p>
          <a:p>
            <a:r>
              <a:rPr lang="en-US" dirty="0"/>
              <a:t>Integrate AI into daily operations with human oversight to prevent automation bias.</a:t>
            </a:r>
          </a:p>
          <a:p>
            <a:pPr marL="0" indent="0">
              <a:buNone/>
            </a:pPr>
            <a:r>
              <a:rPr lang="en-US" b="1" dirty="0"/>
              <a:t>B. Continuous Monitoring &amp; Improvement</a:t>
            </a:r>
          </a:p>
          <a:p>
            <a:r>
              <a:rPr lang="en-US" dirty="0"/>
              <a:t> Schedule regular AI audits to ensure compliance and fairness.</a:t>
            </a:r>
          </a:p>
          <a:p>
            <a:r>
              <a:rPr lang="en-US" dirty="0"/>
              <a:t>Adapt AI models to evolving needs of foster youth and nonprofit services.</a:t>
            </a:r>
          </a:p>
          <a:p>
            <a:r>
              <a:rPr lang="en-US" dirty="0"/>
              <a:t>Stay updated on emerging AI regulations and best practices in child welfare.</a:t>
            </a:r>
          </a:p>
          <a:p>
            <a:pPr marL="0" indent="0">
              <a:buNone/>
            </a:pPr>
            <a:r>
              <a:rPr lang="en-US" b="1" dirty="0"/>
              <a:t>Outcome &amp; Impact</a:t>
            </a:r>
          </a:p>
          <a:p>
            <a:r>
              <a:rPr lang="en-US" dirty="0"/>
              <a:t>By following the PDCA cycle, your nonprofit can responsibly integrate AI to:</a:t>
            </a:r>
            <a:br>
              <a:rPr lang="en-US" dirty="0"/>
            </a:br>
            <a:r>
              <a:rPr lang="en-US" dirty="0"/>
              <a:t>- Improve efficiency in case management and administrative tasks.</a:t>
            </a:r>
            <a:br>
              <a:rPr lang="en-US" dirty="0"/>
            </a:br>
            <a:r>
              <a:rPr lang="en-US" dirty="0"/>
              <a:t>- Enhance decision-making with data-driven insights.</a:t>
            </a:r>
            <a:br>
              <a:rPr lang="en-US" dirty="0"/>
            </a:br>
            <a:r>
              <a:rPr lang="en-US" dirty="0"/>
              <a:t>- Provide better support to foster youth and families through AI-powered tools.</a:t>
            </a:r>
            <a:br>
              <a:rPr lang="en-US" dirty="0"/>
            </a:br>
            <a:r>
              <a:rPr lang="en-US" dirty="0"/>
              <a:t>- Maintain ethical standards and compliance while leveraging AI's benefits.</a:t>
            </a:r>
          </a:p>
          <a:p>
            <a:endParaRPr lang="en-US" dirty="0"/>
          </a:p>
        </p:txBody>
      </p:sp>
      <p:sp>
        <p:nvSpPr>
          <p:cNvPr id="5" name="Slide Number Placeholder 4">
            <a:extLst>
              <a:ext uri="{FF2B5EF4-FFF2-40B4-BE49-F238E27FC236}">
                <a16:creationId xmlns:a16="http://schemas.microsoft.com/office/drawing/2014/main" id="{E80229B0-6F1B-4373-4794-E099A1F3ADA2}"/>
              </a:ext>
            </a:extLst>
          </p:cNvPr>
          <p:cNvSpPr>
            <a:spLocks noGrp="1"/>
          </p:cNvSpPr>
          <p:nvPr>
            <p:ph type="sldNum" sz="quarter" idx="12"/>
          </p:nvPr>
        </p:nvSpPr>
        <p:spPr>
          <a:xfrm>
            <a:off x="11518900" y="6581978"/>
            <a:ext cx="373062" cy="206104"/>
          </a:xfrm>
        </p:spPr>
        <p:txBody>
          <a:bodyPr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69E57DC2-970A-4B3E-BB1C-7A09969E49DF}" type="slidenum">
              <a:rPr kumimoji="0" lang="en-US" sz="8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46</a:t>
            </a:fld>
            <a:endParaRPr kumimoji="0" lang="en-US" sz="8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6" name="Picture 5" descr="A diagram of a diagram&#10;&#10;AI-generated content may be incorrect.">
            <a:extLst>
              <a:ext uri="{FF2B5EF4-FFF2-40B4-BE49-F238E27FC236}">
                <a16:creationId xmlns:a16="http://schemas.microsoft.com/office/drawing/2014/main" id="{39774BE2-3F81-D7F1-5FE6-BE42BD3E7B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96" y="1251815"/>
            <a:ext cx="3608977" cy="3139808"/>
          </a:xfrm>
          <a:prstGeom prst="rect">
            <a:avLst/>
          </a:prstGeom>
          <a:noFill/>
        </p:spPr>
      </p:pic>
      <p:pic>
        <p:nvPicPr>
          <p:cNvPr id="2" name="Picture 1">
            <a:extLst>
              <a:ext uri="{FF2B5EF4-FFF2-40B4-BE49-F238E27FC236}">
                <a16:creationId xmlns:a16="http://schemas.microsoft.com/office/drawing/2014/main" id="{5F056EDB-2E90-4444-9302-5E9B1770758F}"/>
              </a:ext>
            </a:extLst>
          </p:cNvPr>
          <p:cNvPicPr>
            <a:picLocks noChangeAspect="1"/>
          </p:cNvPicPr>
          <p:nvPr/>
        </p:nvPicPr>
        <p:blipFill>
          <a:blip r:embed="rId3"/>
          <a:stretch>
            <a:fillRect/>
          </a:stretch>
        </p:blipFill>
        <p:spPr>
          <a:xfrm>
            <a:off x="312166" y="232889"/>
            <a:ext cx="3627434" cy="743776"/>
          </a:xfrm>
          <a:prstGeom prst="rect">
            <a:avLst/>
          </a:prstGeom>
        </p:spPr>
      </p:pic>
    </p:spTree>
    <p:extLst>
      <p:ext uri="{BB962C8B-B14F-4D97-AF65-F5344CB8AC3E}">
        <p14:creationId xmlns:p14="http://schemas.microsoft.com/office/powerpoint/2010/main" val="42935980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itle 4">
            <a:extLst>
              <a:ext uri="{FF2B5EF4-FFF2-40B4-BE49-F238E27FC236}">
                <a16:creationId xmlns:a16="http://schemas.microsoft.com/office/drawing/2014/main" id="{423CC2EF-ED23-0B6D-65D7-AAABA5E92250}"/>
              </a:ext>
            </a:extLst>
          </p:cNvPr>
          <p:cNvSpPr>
            <a:spLocks noGrp="1"/>
          </p:cNvSpPr>
          <p:nvPr>
            <p:ph type="title"/>
          </p:nvPr>
        </p:nvSpPr>
        <p:spPr>
          <a:xfrm>
            <a:off x="1371597" y="348865"/>
            <a:ext cx="10044023" cy="877729"/>
          </a:xfrm>
        </p:spPr>
        <p:txBody>
          <a:bodyPr anchor="ctr">
            <a:normAutofit/>
          </a:bodyPr>
          <a:lstStyle/>
          <a:p>
            <a:r>
              <a:rPr lang="en-US" sz="4000" dirty="0">
                <a:solidFill>
                  <a:srgbClr val="FFFFFF"/>
                </a:solidFill>
              </a:rPr>
              <a:t>Twin Cedars AI Learning and Tracking  Tool</a:t>
            </a:r>
          </a:p>
        </p:txBody>
      </p:sp>
      <p:graphicFrame>
        <p:nvGraphicFramePr>
          <p:cNvPr id="7" name="Content Placeholder 6">
            <a:extLst>
              <a:ext uri="{FF2B5EF4-FFF2-40B4-BE49-F238E27FC236}">
                <a16:creationId xmlns:a16="http://schemas.microsoft.com/office/drawing/2014/main" id="{D130E671-C27E-631E-27D3-2A484AB55947}"/>
              </a:ext>
            </a:extLst>
          </p:cNvPr>
          <p:cNvGraphicFramePr>
            <a:graphicFrameLocks noGrp="1"/>
          </p:cNvGraphicFramePr>
          <p:nvPr>
            <p:ph idx="1"/>
            <p:extLst>
              <p:ext uri="{D42A27DB-BD31-4B8C-83A1-F6EECF244321}">
                <p14:modId xmlns:p14="http://schemas.microsoft.com/office/powerpoint/2010/main" val="842743974"/>
              </p:ext>
            </p:extLst>
          </p:nvPr>
        </p:nvGraphicFramePr>
        <p:xfrm>
          <a:off x="1193947" y="2112579"/>
          <a:ext cx="9828050" cy="4192806"/>
        </p:xfrm>
        <a:graphic>
          <a:graphicData uri="http://schemas.openxmlformats.org/drawingml/2006/table">
            <a:tbl>
              <a:tblPr firstRow="1" bandRow="1">
                <a:tableStyleId>{5C22544A-7EE6-4342-B048-85BDC9FD1C3A}</a:tableStyleId>
              </a:tblPr>
              <a:tblGrid>
                <a:gridCol w="1655310">
                  <a:extLst>
                    <a:ext uri="{9D8B030D-6E8A-4147-A177-3AD203B41FA5}">
                      <a16:colId xmlns:a16="http://schemas.microsoft.com/office/drawing/2014/main" val="471388303"/>
                    </a:ext>
                  </a:extLst>
                </a:gridCol>
                <a:gridCol w="2761453">
                  <a:extLst>
                    <a:ext uri="{9D8B030D-6E8A-4147-A177-3AD203B41FA5}">
                      <a16:colId xmlns:a16="http://schemas.microsoft.com/office/drawing/2014/main" val="1925518567"/>
                    </a:ext>
                  </a:extLst>
                </a:gridCol>
                <a:gridCol w="713836">
                  <a:extLst>
                    <a:ext uri="{9D8B030D-6E8A-4147-A177-3AD203B41FA5}">
                      <a16:colId xmlns:a16="http://schemas.microsoft.com/office/drawing/2014/main" val="915924599"/>
                    </a:ext>
                  </a:extLst>
                </a:gridCol>
                <a:gridCol w="2833048">
                  <a:extLst>
                    <a:ext uri="{9D8B030D-6E8A-4147-A177-3AD203B41FA5}">
                      <a16:colId xmlns:a16="http://schemas.microsoft.com/office/drawing/2014/main" val="3655394520"/>
                    </a:ext>
                  </a:extLst>
                </a:gridCol>
                <a:gridCol w="891034">
                  <a:extLst>
                    <a:ext uri="{9D8B030D-6E8A-4147-A177-3AD203B41FA5}">
                      <a16:colId xmlns:a16="http://schemas.microsoft.com/office/drawing/2014/main" val="2409479834"/>
                    </a:ext>
                  </a:extLst>
                </a:gridCol>
                <a:gridCol w="973369">
                  <a:extLst>
                    <a:ext uri="{9D8B030D-6E8A-4147-A177-3AD203B41FA5}">
                      <a16:colId xmlns:a16="http://schemas.microsoft.com/office/drawing/2014/main" val="4026462448"/>
                    </a:ext>
                  </a:extLst>
                </a:gridCol>
              </a:tblGrid>
              <a:tr h="393503">
                <a:tc>
                  <a:txBody>
                    <a:bodyPr/>
                    <a:lstStyle/>
                    <a:p>
                      <a:pPr algn="ctr" fontAlgn="t">
                        <a:buNone/>
                      </a:pPr>
                      <a:r>
                        <a:rPr lang="en-US" sz="1100" u="none" strike="noStrike">
                          <a:effectLst/>
                        </a:rPr>
                        <a:t>Process Name</a:t>
                      </a:r>
                      <a:endParaRPr lang="en-US" sz="1100" b="1" i="0" u="none" strike="noStrike">
                        <a:solidFill>
                          <a:srgbClr val="000000"/>
                        </a:solidFill>
                        <a:effectLst/>
                        <a:latin typeface="Calibri" panose="020F0502020204030204" pitchFamily="34" charset="0"/>
                      </a:endParaRPr>
                    </a:p>
                  </a:txBody>
                  <a:tcPr marL="8608" marR="8608" marT="8608" marB="0"/>
                </a:tc>
                <a:tc>
                  <a:txBody>
                    <a:bodyPr/>
                    <a:lstStyle/>
                    <a:p>
                      <a:pPr algn="ctr" fontAlgn="t">
                        <a:buNone/>
                      </a:pPr>
                      <a:r>
                        <a:rPr lang="en-US" sz="1100" u="none" strike="noStrike">
                          <a:effectLst/>
                        </a:rPr>
                        <a:t>Description</a:t>
                      </a:r>
                      <a:endParaRPr lang="en-US" sz="1100" b="1" i="0" u="none" strike="noStrike">
                        <a:solidFill>
                          <a:srgbClr val="000000"/>
                        </a:solidFill>
                        <a:effectLst/>
                        <a:latin typeface="Calibri" panose="020F0502020204030204" pitchFamily="34" charset="0"/>
                      </a:endParaRPr>
                    </a:p>
                  </a:txBody>
                  <a:tcPr marL="8608" marR="8608" marT="8608" marB="0"/>
                </a:tc>
                <a:tc>
                  <a:txBody>
                    <a:bodyPr/>
                    <a:lstStyle/>
                    <a:p>
                      <a:pPr algn="ctr" fontAlgn="t">
                        <a:buNone/>
                      </a:pPr>
                      <a:r>
                        <a:rPr lang="en-US" sz="1100" u="none" strike="noStrike">
                          <a:effectLst/>
                        </a:rPr>
                        <a:t>Duration</a:t>
                      </a:r>
                      <a:endParaRPr lang="en-US" sz="1100" b="1" i="0" u="none" strike="noStrike">
                        <a:solidFill>
                          <a:srgbClr val="000000"/>
                        </a:solidFill>
                        <a:effectLst/>
                        <a:latin typeface="Calibri" panose="020F0502020204030204" pitchFamily="34" charset="0"/>
                      </a:endParaRPr>
                    </a:p>
                  </a:txBody>
                  <a:tcPr marL="8608" marR="8608" marT="8608" marB="0"/>
                </a:tc>
                <a:tc>
                  <a:txBody>
                    <a:bodyPr/>
                    <a:lstStyle/>
                    <a:p>
                      <a:pPr algn="ctr" fontAlgn="t">
                        <a:buNone/>
                      </a:pPr>
                      <a:r>
                        <a:rPr lang="en-US" sz="1100" u="none" strike="noStrike">
                          <a:effectLst/>
                        </a:rPr>
                        <a:t>Key Milestones</a:t>
                      </a:r>
                      <a:endParaRPr lang="en-US" sz="1100" b="1" i="0" u="none" strike="noStrike">
                        <a:solidFill>
                          <a:srgbClr val="000000"/>
                        </a:solidFill>
                        <a:effectLst/>
                        <a:latin typeface="Calibri" panose="020F0502020204030204" pitchFamily="34" charset="0"/>
                      </a:endParaRPr>
                    </a:p>
                  </a:txBody>
                  <a:tcPr marL="8608" marR="8608" marT="8608" marB="0"/>
                </a:tc>
                <a:tc>
                  <a:txBody>
                    <a:bodyPr/>
                    <a:lstStyle/>
                    <a:p>
                      <a:pPr algn="ctr" fontAlgn="t">
                        <a:buNone/>
                      </a:pPr>
                      <a:r>
                        <a:rPr lang="en-US" sz="1100" u="none" strike="noStrike">
                          <a:effectLst/>
                        </a:rPr>
                        <a:t>Due Dates</a:t>
                      </a:r>
                      <a:endParaRPr lang="en-US" sz="1100" b="1" i="0" u="none" strike="noStrike">
                        <a:solidFill>
                          <a:srgbClr val="000000"/>
                        </a:solidFill>
                        <a:effectLst/>
                        <a:latin typeface="Calibri" panose="020F0502020204030204" pitchFamily="34" charset="0"/>
                      </a:endParaRPr>
                    </a:p>
                  </a:txBody>
                  <a:tcPr marL="8608" marR="8608" marT="8608" marB="0"/>
                </a:tc>
                <a:tc>
                  <a:txBody>
                    <a:bodyPr/>
                    <a:lstStyle/>
                    <a:p>
                      <a:pPr algn="ctr" fontAlgn="t">
                        <a:buNone/>
                      </a:pPr>
                      <a:r>
                        <a:rPr lang="en-US" sz="1100" u="none" strike="noStrike">
                          <a:effectLst/>
                        </a:rPr>
                        <a:t>Responsible Person</a:t>
                      </a:r>
                      <a:endParaRPr lang="en-US" sz="1100" b="1" i="0" u="none" strike="noStrike">
                        <a:solidFill>
                          <a:srgbClr val="000000"/>
                        </a:solidFill>
                        <a:effectLst/>
                        <a:latin typeface="Calibri" panose="020F0502020204030204" pitchFamily="34" charset="0"/>
                      </a:endParaRPr>
                    </a:p>
                  </a:txBody>
                  <a:tcPr marL="8608" marR="8608" marT="8608" marB="0"/>
                </a:tc>
                <a:extLst>
                  <a:ext uri="{0D108BD9-81ED-4DB2-BD59-A6C34878D82A}">
                    <a16:rowId xmlns:a16="http://schemas.microsoft.com/office/drawing/2014/main" val="2346397061"/>
                  </a:ext>
                </a:extLst>
              </a:tr>
              <a:tr h="393503">
                <a:tc>
                  <a:txBody>
                    <a:bodyPr/>
                    <a:lstStyle/>
                    <a:p>
                      <a:pPr algn="l" fontAlgn="b">
                        <a:buNone/>
                      </a:pPr>
                      <a:r>
                        <a:rPr lang="en-US" sz="1100" u="none" strike="noStrike">
                          <a:effectLst/>
                        </a:rPr>
                        <a:t>Accreditation Process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Annual re-accreditation covering all service lines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12 months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Policy review, staff training, documentation audit, mock survey</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Monthly milestones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PQI Director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2030413232"/>
                  </a:ext>
                </a:extLst>
              </a:tr>
              <a:tr h="393503">
                <a:tc>
                  <a:txBody>
                    <a:bodyPr/>
                    <a:lstStyle/>
                    <a:p>
                      <a:pPr algn="l" fontAlgn="b">
                        <a:buNone/>
                      </a:pPr>
                      <a:r>
                        <a:rPr lang="en-US" sz="1100" u="none" strike="noStrike">
                          <a:effectLst/>
                        </a:rPr>
                        <a:t>Annual Grant Reporting</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Compile outcome data &amp; narratives for funders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3 months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Data pull, narrative writing, review, submission</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3/31/25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Development Director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1081838798"/>
                  </a:ext>
                </a:extLst>
              </a:tr>
              <a:tr h="393503">
                <a:tc>
                  <a:txBody>
                    <a:bodyPr/>
                    <a:lstStyle/>
                    <a:p>
                      <a:pPr algn="l" fontAlgn="b">
                        <a:buNone/>
                      </a:pPr>
                      <a:r>
                        <a:rPr lang="en-US" sz="1100" u="none" strike="noStrike">
                          <a:effectLst/>
                        </a:rPr>
                        <a:t>Board Policy Review</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Annual review of governance policies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1 month</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Assign reviewers, revisions, approval</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6/30/25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Executive Director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2654816446"/>
                  </a:ext>
                </a:extLst>
              </a:tr>
              <a:tr h="393503">
                <a:tc>
                  <a:txBody>
                    <a:bodyPr/>
                    <a:lstStyle/>
                    <a:p>
                      <a:pPr algn="l" fontAlgn="b">
                        <a:buNone/>
                      </a:pPr>
                      <a:r>
                        <a:rPr lang="en-US" sz="1100" u="none" strike="noStrike">
                          <a:effectLst/>
                        </a:rPr>
                        <a:t>Strategic Plan Progress Check</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Mid-cycle review of strategic initiatives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1 month</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Data gathering, stakeholder interviews, report</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9/15/25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Leadership Team</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991529709"/>
                  </a:ext>
                </a:extLst>
              </a:tr>
              <a:tr h="221675">
                <a:tc>
                  <a:txBody>
                    <a:bodyPr/>
                    <a:lstStyle/>
                    <a:p>
                      <a:pPr algn="l" fontAlgn="b">
                        <a:buNone/>
                      </a:pPr>
                      <a:r>
                        <a:rPr lang="en-US" sz="1100" u="none" strike="noStrike">
                          <a:effectLst/>
                        </a:rPr>
                        <a:t>Staff Handbook Update</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Annual review &amp; update</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1 month</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Policy changes, approvals, distribution</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11/1/25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HR Director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3860635727"/>
                  </a:ext>
                </a:extLst>
              </a:tr>
              <a:tr h="393503">
                <a:tc>
                  <a:txBody>
                    <a:bodyPr/>
                    <a:lstStyle/>
                    <a:p>
                      <a:pPr algn="l" fontAlgn="b">
                        <a:buNone/>
                      </a:pPr>
                      <a:r>
                        <a:rPr lang="en-US" sz="1100" u="none" strike="noStrike">
                          <a:effectLst/>
                        </a:rPr>
                        <a:t>Client Satisfaction Surveys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Collect and analyze feedback from clients across programs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2 months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Survey design, distribution, data analysis, report</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5/31/25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PQI Team</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1676897676"/>
                  </a:ext>
                </a:extLst>
              </a:tr>
              <a:tr h="393503">
                <a:tc>
                  <a:txBody>
                    <a:bodyPr/>
                    <a:lstStyle/>
                    <a:p>
                      <a:pPr algn="l" fontAlgn="b">
                        <a:buNone/>
                      </a:pPr>
                      <a:r>
                        <a:rPr lang="en-US" sz="1100" u="none" strike="noStrike">
                          <a:effectLst/>
                        </a:rPr>
                        <a:t>Outcome Data Collection</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Aggregate program outcome metrics for reporting</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Quarterly</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Data entry, validation, analysis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End of each quarter</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PQI Team</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3194938498"/>
                  </a:ext>
                </a:extLst>
              </a:tr>
              <a:tr h="393503">
                <a:tc>
                  <a:txBody>
                    <a:bodyPr/>
                    <a:lstStyle/>
                    <a:p>
                      <a:pPr algn="l" fontAlgn="b">
                        <a:buNone/>
                      </a:pPr>
                      <a:r>
                        <a:rPr lang="en-US" sz="1100" u="none" strike="noStrike">
                          <a:effectLst/>
                        </a:rPr>
                        <a:t>Community Stakeholder Surveys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Gather input from community partners and stakeholders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6 months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Survey design, distribution, analysis, presentation</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7/31/25</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Executive Director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1150471249"/>
                  </a:ext>
                </a:extLst>
              </a:tr>
              <a:tr h="393503">
                <a:tc>
                  <a:txBody>
                    <a:bodyPr/>
                    <a:lstStyle/>
                    <a:p>
                      <a:pPr algn="l" fontAlgn="b">
                        <a:buNone/>
                      </a:pPr>
                      <a:r>
                        <a:rPr lang="en-US" sz="1100" u="none" strike="noStrike">
                          <a:effectLst/>
                        </a:rPr>
                        <a:t>Internal Quarterly Audit Processes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Review compliance with internal policies and procedures</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Quarterly</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File review, interviews, report writing, corrective action follow-up</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End of each quarter</a:t>
                      </a: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r>
                        <a:rPr lang="en-US" sz="1100" u="none" strike="noStrike">
                          <a:effectLst/>
                        </a:rPr>
                        <a:t>Compliance Officer</a:t>
                      </a: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2772226720"/>
                  </a:ext>
                </a:extLst>
              </a:tr>
              <a:tr h="214802">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3017272103"/>
                  </a:ext>
                </a:extLst>
              </a:tr>
              <a:tr h="214802">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8608" marR="8608" marT="8608" marB="0" anchor="b"/>
                </a:tc>
                <a:extLst>
                  <a:ext uri="{0D108BD9-81ED-4DB2-BD59-A6C34878D82A}">
                    <a16:rowId xmlns:a16="http://schemas.microsoft.com/office/drawing/2014/main" val="3300361534"/>
                  </a:ext>
                </a:extLst>
              </a:tr>
            </a:tbl>
          </a:graphicData>
        </a:graphic>
      </p:graphicFrame>
    </p:spTree>
    <p:extLst>
      <p:ext uri="{BB962C8B-B14F-4D97-AF65-F5344CB8AC3E}">
        <p14:creationId xmlns:p14="http://schemas.microsoft.com/office/powerpoint/2010/main" val="17001762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1EF29DB-4A4A-D09B-CA6F-BFA43FAEE048}"/>
              </a:ext>
            </a:extLst>
          </p:cNvPr>
          <p:cNvSpPr>
            <a:spLocks noGrp="1"/>
          </p:cNvSpPr>
          <p:nvPr>
            <p:ph type="title"/>
          </p:nvPr>
        </p:nvSpPr>
        <p:spPr/>
        <p:txBody>
          <a:bodyPr>
            <a:normAutofit/>
          </a:bodyPr>
          <a:lstStyle/>
          <a:p>
            <a:pPr algn="ctr"/>
            <a:r>
              <a:rPr lang="en-US" sz="3200" dirty="0">
                <a:latin typeface="Arial" panose="020B0604020202020204" pitchFamily="34" charset="0"/>
                <a:cs typeface="Arial" panose="020B0604020202020204" pitchFamily="34" charset="0"/>
              </a:rPr>
              <a:t>Wrap- Up</a:t>
            </a:r>
          </a:p>
        </p:txBody>
      </p:sp>
      <p:sp>
        <p:nvSpPr>
          <p:cNvPr id="6" name="Content Placeholder 5">
            <a:extLst>
              <a:ext uri="{FF2B5EF4-FFF2-40B4-BE49-F238E27FC236}">
                <a16:creationId xmlns:a16="http://schemas.microsoft.com/office/drawing/2014/main" id="{EBD184D5-173B-2249-C9FF-2468748961F1}"/>
              </a:ext>
            </a:extLst>
          </p:cNvPr>
          <p:cNvSpPr>
            <a:spLocks noGrp="1"/>
          </p:cNvSpPr>
          <p:nvPr>
            <p:ph idx="1"/>
          </p:nvPr>
        </p:nvSpPr>
        <p:spPr>
          <a:xfrm>
            <a:off x="838200" y="1690688"/>
            <a:ext cx="10515600" cy="4486275"/>
          </a:xfrm>
        </p:spPr>
        <p:txBody>
          <a:bodyPr>
            <a:normAutofit fontScale="92500" lnSpcReduction="10000"/>
          </a:bodyPr>
          <a:lstStyle/>
          <a:p>
            <a:r>
              <a:rPr lang="en-US" dirty="0"/>
              <a:t>While AI opens the door to greater efficiency and insight, our commitment to HIPAA, confidentiality, and trust remains non-negotiable.  </a:t>
            </a:r>
          </a:p>
          <a:p>
            <a:r>
              <a:rPr lang="en-US" dirty="0"/>
              <a:t>It is necessary for healthcare professionals to begin the journey of educating ourselves and attending trainings on artificial intelligence and how it can be beneficial in helping us meet the needs of the clients we serve in healthcare settings. </a:t>
            </a:r>
          </a:p>
          <a:p>
            <a:r>
              <a:rPr lang="en-US" dirty="0"/>
              <a:t> </a:t>
            </a:r>
            <a:r>
              <a:rPr lang="en-US" b="1" u="sng" dirty="0">
                <a:solidFill>
                  <a:srgbClr val="FF0000"/>
                </a:solidFill>
              </a:rPr>
              <a:t>The hardest part is getting started </a:t>
            </a:r>
            <a:r>
              <a:rPr lang="en-US" dirty="0"/>
              <a:t>– Please commit to doing something we've discussed in the next week. Start conversations, register for free ChatGPT, or if you're further along, take a look at the AI implementation plan example. Our field needs you to join us as AI champions in this revolutionary frontier. </a:t>
            </a:r>
          </a:p>
          <a:p>
            <a:endParaRPr lang="en-US" dirty="0"/>
          </a:p>
        </p:txBody>
      </p:sp>
    </p:spTree>
    <p:extLst>
      <p:ext uri="{BB962C8B-B14F-4D97-AF65-F5344CB8AC3E}">
        <p14:creationId xmlns:p14="http://schemas.microsoft.com/office/powerpoint/2010/main" val="26784839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05D8C-6523-0BE9-D039-2F291B30753E}"/>
            </a:ext>
          </a:extLst>
        </p:cNvPr>
        <p:cNvGrpSpPr/>
        <p:nvPr/>
      </p:nvGrpSpPr>
      <p:grpSpPr>
        <a:xfrm>
          <a:off x="0" y="0"/>
          <a:ext cx="0" cy="0"/>
          <a:chOff x="0" y="0"/>
          <a:chExt cx="0" cy="0"/>
        </a:xfrm>
      </p:grpSpPr>
      <p:pic>
        <p:nvPicPr>
          <p:cNvPr id="1026" name="Picture 2" descr="67,158 Question Answer Stock Photos - Free &amp; Royalty-Free ...">
            <a:extLst>
              <a:ext uri="{FF2B5EF4-FFF2-40B4-BE49-F238E27FC236}">
                <a16:creationId xmlns:a16="http://schemas.microsoft.com/office/drawing/2014/main" id="{21F5FB39-CC13-AC7D-40A1-48FAEFA7A0B3}"/>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6250"/>
          <a:stretch/>
        </p:blipFill>
        <p:spPr bwMode="auto">
          <a:xfrm>
            <a:off x="20" y="10"/>
            <a:ext cx="12191980" cy="6857990"/>
          </a:xfrm>
          <a:prstGeom prst="rect">
            <a:avLst/>
          </a:prstGeom>
          <a:solidFill>
            <a:srgbClr val="FFFFFF"/>
          </a:solidFill>
          <a:effectLst>
            <a:outerShdw blurRad="50800" dist="38100" dir="5400000" algn="t" rotWithShape="0">
              <a:prstClr val="black">
                <a:alpha val="43000"/>
              </a:prstClr>
            </a:outerShdw>
          </a:effectLst>
        </p:spPr>
      </p:pic>
      <p:sp>
        <p:nvSpPr>
          <p:cNvPr id="5" name="Slide Number Placeholder 4" hidden="1">
            <a:extLst>
              <a:ext uri="{FF2B5EF4-FFF2-40B4-BE49-F238E27FC236}">
                <a16:creationId xmlns:a16="http://schemas.microsoft.com/office/drawing/2014/main" id="{A16B5710-ECC6-42C4-EEFC-A8783138E360}"/>
              </a:ext>
            </a:extLst>
          </p:cNvPr>
          <p:cNvSpPr>
            <a:spLocks noGrp="1"/>
          </p:cNvSpPr>
          <p:nvPr>
            <p:ph type="sldNum" sz="quarter" idx="12"/>
          </p:nvPr>
        </p:nvSpPr>
        <p:spPr/>
        <p:txBody>
          <a:bodyPr vert="horz" lIns="91440" tIns="45720" rIns="91440" bIns="45720" rtlCol="0" anchor="b">
            <a:normAutofit lnSpcReduction="10000"/>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D57F1E4F-1CFF-5643-939E-217C01CDF565}" type="slidenum">
              <a:rPr kumimoji="0" lang="en-US" sz="900" b="0" i="0" u="none" strike="noStrike" kern="1200" cap="none" spc="0" normalizeH="0" baseline="0" noProof="0" smtClean="0">
                <a:ln>
                  <a:noFill/>
                </a:ln>
                <a:solidFill>
                  <a:prstClr val="white"/>
                </a:solidFill>
                <a:effectLst/>
                <a:uLnTx/>
                <a:uFillTx/>
                <a:latin typeface="Calibri Light"/>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49</a:t>
            </a:fld>
            <a:endParaRPr kumimoji="0" lang="en-US" sz="900" b="0" i="0" u="none" strike="noStrike" kern="1200" cap="none" spc="0" normalizeH="0" baseline="0" noProof="0">
              <a:ln>
                <a:noFill/>
              </a:ln>
              <a:solidFill>
                <a:prstClr val="white"/>
              </a:solidFill>
              <a:effectLst/>
              <a:uLnTx/>
              <a:uFillTx/>
              <a:latin typeface="Calibri Light"/>
              <a:ea typeface="+mn-ea"/>
              <a:cs typeface="+mn-cs"/>
            </a:endParaRPr>
          </a:p>
        </p:txBody>
      </p:sp>
    </p:spTree>
    <p:extLst>
      <p:ext uri="{BB962C8B-B14F-4D97-AF65-F5344CB8AC3E}">
        <p14:creationId xmlns:p14="http://schemas.microsoft.com/office/powerpoint/2010/main" val="3299350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F9ED3-6B98-95F2-0F88-FE70E23C0C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4CF970-5BA9-A296-E358-D07E2C2C8492}"/>
              </a:ext>
            </a:extLst>
          </p:cNvPr>
          <p:cNvSpPr>
            <a:spLocks noGrp="1"/>
          </p:cNvSpPr>
          <p:nvPr>
            <p:ph type="title"/>
          </p:nvPr>
        </p:nvSpPr>
        <p:spPr/>
        <p:txBody>
          <a:bodyPr/>
          <a:lstStyle/>
          <a:p>
            <a:r>
              <a:rPr lang="en-US" dirty="0"/>
              <a:t>AI in the mid 20</a:t>
            </a:r>
            <a:r>
              <a:rPr lang="en-US" baseline="30000" dirty="0"/>
              <a:t>th</a:t>
            </a:r>
            <a:r>
              <a:rPr lang="en-US" dirty="0"/>
              <a:t> century</a:t>
            </a:r>
          </a:p>
        </p:txBody>
      </p:sp>
      <p:sp>
        <p:nvSpPr>
          <p:cNvPr id="3" name="Content Placeholder 2">
            <a:extLst>
              <a:ext uri="{FF2B5EF4-FFF2-40B4-BE49-F238E27FC236}">
                <a16:creationId xmlns:a16="http://schemas.microsoft.com/office/drawing/2014/main" id="{E7A432C8-FB7A-2590-71ED-E6FEACB69C25}"/>
              </a:ext>
            </a:extLst>
          </p:cNvPr>
          <p:cNvSpPr>
            <a:spLocks noGrp="1"/>
          </p:cNvSpPr>
          <p:nvPr>
            <p:ph idx="1"/>
          </p:nvPr>
        </p:nvSpPr>
        <p:spPr/>
        <p:txBody>
          <a:bodyPr>
            <a:normAutofit/>
          </a:bodyPr>
          <a:lstStyle/>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Modern concept of AI emerged in the mid-20</a:t>
            </a:r>
            <a:r>
              <a:rPr lang="en-US" sz="2400" baseline="30000" dirty="0">
                <a:solidFill>
                  <a:srgbClr val="333333"/>
                </a:solidFill>
                <a:latin typeface="Arial" panose="020B0604020202020204" pitchFamily="34" charset="0"/>
                <a:cs typeface="Arial" panose="020B0604020202020204" pitchFamily="34" charset="0"/>
              </a:rPr>
              <a:t>th</a:t>
            </a:r>
            <a:r>
              <a:rPr lang="en-US" sz="2400" dirty="0">
                <a:solidFill>
                  <a:srgbClr val="333333"/>
                </a:solidFill>
                <a:latin typeface="Arial" panose="020B0604020202020204" pitchFamily="34" charset="0"/>
                <a:cs typeface="Arial" panose="020B0604020202020204" pitchFamily="34" charset="0"/>
              </a:rPr>
              <a:t> century, when Alan Turing, a scholar in this field laid down the theoretical groundwork for AI.</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This was achieved through his pioneering work on the “Turning Test” and his concepts of universal computing machines. </a:t>
            </a:r>
            <a:endParaRPr lang="en-US" sz="2200" dirty="0">
              <a:solidFill>
                <a:srgbClr val="333333"/>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The term AI was first coined by John McCarthy in 1965 as “the science and engineering of making intelligent machines,” marking the establishment of the field as a distinct discipline.</a:t>
            </a:r>
          </a:p>
          <a:p>
            <a:endParaRPr lang="en-US" dirty="0"/>
          </a:p>
        </p:txBody>
      </p:sp>
      <p:sp>
        <p:nvSpPr>
          <p:cNvPr id="4" name="Date Placeholder 3">
            <a:extLst>
              <a:ext uri="{FF2B5EF4-FFF2-40B4-BE49-F238E27FC236}">
                <a16:creationId xmlns:a16="http://schemas.microsoft.com/office/drawing/2014/main" id="{3AAC7234-AA0E-8B46-FD6C-05F8DC572272}"/>
              </a:ext>
            </a:extLst>
          </p:cNvPr>
          <p:cNvSpPr>
            <a:spLocks noGrp="1"/>
          </p:cNvSpPr>
          <p:nvPr>
            <p:ph type="dt" sz="half" idx="10"/>
          </p:nvPr>
        </p:nvSpPr>
        <p:spPr/>
        <p:txBody>
          <a:bodyPr/>
          <a:lstStyle/>
          <a:p>
            <a:fld id="{47D31D7A-4CCC-4F6F-B789-C1EADB4F46F1}" type="datetime1">
              <a:rPr lang="en-US" smtClean="0"/>
              <a:t>3/12/2026</a:t>
            </a:fld>
            <a:endParaRPr lang="en-US" dirty="0"/>
          </a:p>
        </p:txBody>
      </p:sp>
      <p:sp>
        <p:nvSpPr>
          <p:cNvPr id="5" name="Footer Placeholder 4">
            <a:extLst>
              <a:ext uri="{FF2B5EF4-FFF2-40B4-BE49-F238E27FC236}">
                <a16:creationId xmlns:a16="http://schemas.microsoft.com/office/drawing/2014/main" id="{A896AF3F-F09B-0B83-073B-28612DB916DA}"/>
              </a:ext>
            </a:extLst>
          </p:cNvPr>
          <p:cNvSpPr>
            <a:spLocks noGrp="1"/>
          </p:cNvSpPr>
          <p:nvPr>
            <p:ph type="ftr" sz="quarter" idx="11"/>
          </p:nvPr>
        </p:nvSpPr>
        <p:spPr/>
        <p:txBody>
          <a:bodyPr/>
          <a:lstStyle/>
          <a:p>
            <a:r>
              <a:rPr lang="en-US" dirty="0"/>
              <a:t>Moor J. The Turing Test: The Elusive Standard of Artificial Intelligence, Vol. 30 Norwell, MA: Springer Science and Business Media; (2003)</a:t>
            </a:r>
          </a:p>
        </p:txBody>
      </p:sp>
      <p:sp>
        <p:nvSpPr>
          <p:cNvPr id="6" name="Slide Number Placeholder 5">
            <a:extLst>
              <a:ext uri="{FF2B5EF4-FFF2-40B4-BE49-F238E27FC236}">
                <a16:creationId xmlns:a16="http://schemas.microsoft.com/office/drawing/2014/main" id="{1DFDF972-D82B-53EF-6386-57D6978BBD76}"/>
              </a:ext>
            </a:extLst>
          </p:cNvPr>
          <p:cNvSpPr>
            <a:spLocks noGrp="1"/>
          </p:cNvSpPr>
          <p:nvPr>
            <p:ph type="sldNum" sz="quarter" idx="12"/>
          </p:nvPr>
        </p:nvSpPr>
        <p:spPr/>
        <p:txBody>
          <a:bodyPr/>
          <a:lstStyle/>
          <a:p>
            <a:pPr>
              <a:defRPr/>
            </a:pPr>
            <a:fld id="{5C1F1E0B-602E-4081-941D-EA15E7D8AF01}" type="slidenum">
              <a:rPr lang="en-US" smtClean="0"/>
              <a:pPr>
                <a:defRPr/>
              </a:pPr>
              <a:t>5</a:t>
            </a:fld>
            <a:endParaRPr lang="en-US" dirty="0"/>
          </a:p>
        </p:txBody>
      </p:sp>
    </p:spTree>
    <p:extLst>
      <p:ext uri="{BB962C8B-B14F-4D97-AF65-F5344CB8AC3E}">
        <p14:creationId xmlns:p14="http://schemas.microsoft.com/office/powerpoint/2010/main" val="2063153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0A1CA-2F5B-9F42-9E23-DEBA9FF402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31269E-DC69-CD85-83B3-F7CAB56B30D2}"/>
              </a:ext>
            </a:extLst>
          </p:cNvPr>
          <p:cNvSpPr>
            <a:spLocks noGrp="1"/>
          </p:cNvSpPr>
          <p:nvPr>
            <p:ph type="title"/>
          </p:nvPr>
        </p:nvSpPr>
        <p:spPr>
          <a:xfrm>
            <a:off x="1069848" y="484632"/>
            <a:ext cx="10058400" cy="980101"/>
          </a:xfrm>
        </p:spPr>
        <p:txBody>
          <a:bodyPr>
            <a:normAutofit/>
          </a:bodyPr>
          <a:lstStyle/>
          <a:p>
            <a:r>
              <a:rPr lang="en-US" dirty="0"/>
              <a:t>21</a:t>
            </a:r>
            <a:r>
              <a:rPr lang="en-US" baseline="30000" dirty="0"/>
              <a:t>st</a:t>
            </a:r>
            <a:r>
              <a:rPr lang="en-US" dirty="0"/>
              <a:t> Century AI</a:t>
            </a:r>
            <a:endParaRPr lang="en-US" sz="4000" dirty="0"/>
          </a:p>
        </p:txBody>
      </p:sp>
      <p:sp>
        <p:nvSpPr>
          <p:cNvPr id="3" name="Content Placeholder 2">
            <a:extLst>
              <a:ext uri="{FF2B5EF4-FFF2-40B4-BE49-F238E27FC236}">
                <a16:creationId xmlns:a16="http://schemas.microsoft.com/office/drawing/2014/main" id="{F1D586A7-31AC-E125-7EF7-E71616ABBA3E}"/>
              </a:ext>
            </a:extLst>
          </p:cNvPr>
          <p:cNvSpPr>
            <a:spLocks noGrp="1"/>
          </p:cNvSpPr>
          <p:nvPr>
            <p:ph idx="1"/>
          </p:nvPr>
        </p:nvSpPr>
        <p:spPr>
          <a:xfrm>
            <a:off x="1069848" y="1549401"/>
            <a:ext cx="10058400" cy="4622800"/>
          </a:xfrm>
        </p:spPr>
        <p:txBody>
          <a:bodyPr>
            <a:normAutofit fontScale="92500" lnSpcReduction="20000"/>
          </a:bodyPr>
          <a:lstStyle/>
          <a:p>
            <a:pPr marL="342900" indent="-342900">
              <a:buFont typeface="Arial" panose="020B0604020202020204" pitchFamily="34" charset="0"/>
              <a:buChar char="•"/>
            </a:pPr>
            <a:r>
              <a:rPr lang="en-US" sz="2200" dirty="0">
                <a:solidFill>
                  <a:srgbClr val="333333"/>
                </a:solidFill>
                <a:latin typeface="Arial" panose="020B0604020202020204" pitchFamily="34" charset="0"/>
                <a:cs typeface="Arial" panose="020B0604020202020204" pitchFamily="34" charset="0"/>
              </a:rPr>
              <a:t>The 21</a:t>
            </a:r>
            <a:r>
              <a:rPr lang="en-US" sz="2200" baseline="30000" dirty="0">
                <a:solidFill>
                  <a:srgbClr val="333333"/>
                </a:solidFill>
                <a:latin typeface="Arial" panose="020B0604020202020204" pitchFamily="34" charset="0"/>
                <a:cs typeface="Arial" panose="020B0604020202020204" pitchFamily="34" charset="0"/>
              </a:rPr>
              <a:t>st</a:t>
            </a:r>
            <a:r>
              <a:rPr lang="en-US" sz="2200" dirty="0">
                <a:solidFill>
                  <a:srgbClr val="333333"/>
                </a:solidFill>
                <a:latin typeface="Arial" panose="020B0604020202020204" pitchFamily="34" charset="0"/>
                <a:cs typeface="Arial" panose="020B0604020202020204" pitchFamily="34" charset="0"/>
              </a:rPr>
              <a:t> century witnessed a crucial breakthrough in AI because of the availability of improved computational resources and massive datasets. Three breakthrough stages.</a:t>
            </a:r>
          </a:p>
          <a:p>
            <a:pPr marL="342900" indent="-342900">
              <a:buFont typeface="Arial" panose="020B0604020202020204" pitchFamily="34" charset="0"/>
              <a:buChar char="•"/>
            </a:pPr>
            <a:r>
              <a:rPr lang="en-US" sz="2200" u="sng" dirty="0">
                <a:solidFill>
                  <a:srgbClr val="333333"/>
                </a:solidFill>
                <a:latin typeface="Arial" panose="020B0604020202020204" pitchFamily="34" charset="0"/>
                <a:cs typeface="Arial" panose="020B0604020202020204" pitchFamily="34" charset="0"/>
              </a:rPr>
              <a:t>The Perceptron and Early Neural Networks </a:t>
            </a:r>
            <a:r>
              <a:rPr lang="en-US" sz="2200" dirty="0">
                <a:solidFill>
                  <a:srgbClr val="333333"/>
                </a:solidFill>
                <a:latin typeface="Arial" panose="020B0604020202020204" pitchFamily="34" charset="0"/>
                <a:cs typeface="Arial" panose="020B0604020202020204" pitchFamily="34" charset="0"/>
              </a:rPr>
              <a:t>(1950’s-1960’s) Breakthrough: The development of the perceptron, an algorithm for training a single artificial neuron. Why it’s important? Provided the first computational model showing that machines could learn from data instead of being explicitly programed. CONCEPT: Learning Algorithms.</a:t>
            </a:r>
          </a:p>
          <a:p>
            <a:pPr marL="342900" indent="-342900">
              <a:buFont typeface="Arial" panose="020B0604020202020204" pitchFamily="34" charset="0"/>
              <a:buChar char="•"/>
            </a:pPr>
            <a:r>
              <a:rPr lang="en-US" sz="2200" u="sng" dirty="0">
                <a:solidFill>
                  <a:srgbClr val="333333"/>
                </a:solidFill>
                <a:latin typeface="Arial" panose="020B0604020202020204" pitchFamily="34" charset="0"/>
                <a:cs typeface="Arial" panose="020B0604020202020204" pitchFamily="34" charset="0"/>
              </a:rPr>
              <a:t>Backpropagation algorithm </a:t>
            </a:r>
            <a:r>
              <a:rPr lang="en-US" sz="2200" dirty="0">
                <a:solidFill>
                  <a:srgbClr val="333333"/>
                </a:solidFill>
                <a:latin typeface="Arial" panose="020B0604020202020204" pitchFamily="34" charset="0"/>
                <a:cs typeface="Arial" panose="020B0604020202020204" pitchFamily="34" charset="0"/>
              </a:rPr>
              <a:t>(1980s-1990s) – training for multi-layer neural networks. Enabled networks with hidden layers to learn complex nonlinear relationships. Leading to advances in speech, handwriting and pattern recognition. </a:t>
            </a:r>
          </a:p>
          <a:p>
            <a:pPr marL="342900" indent="-342900">
              <a:buFont typeface="Arial" panose="020B0604020202020204" pitchFamily="34" charset="0"/>
              <a:buChar char="•"/>
            </a:pPr>
            <a:r>
              <a:rPr lang="en-US" sz="2200" u="sng" dirty="0">
                <a:solidFill>
                  <a:srgbClr val="333333"/>
                </a:solidFill>
                <a:latin typeface="Arial" panose="020B0604020202020204" pitchFamily="34" charset="0"/>
                <a:cs typeface="Arial" panose="020B0604020202020204" pitchFamily="34" charset="0"/>
              </a:rPr>
              <a:t>The Deep Learning Revolution </a:t>
            </a:r>
            <a:r>
              <a:rPr lang="en-US" sz="2200" dirty="0">
                <a:solidFill>
                  <a:srgbClr val="333333"/>
                </a:solidFill>
                <a:latin typeface="Arial" panose="020B0604020202020204" pitchFamily="34" charset="0"/>
                <a:cs typeface="Arial" panose="020B0604020202020204" pitchFamily="34" charset="0"/>
              </a:rPr>
              <a:t>(Beginning 2006) Breakthrough: The ability to successfully train deep neural networks with many layers. Allowing better initialization techniques, unsupervised training, large datasets and GPU computing. </a:t>
            </a:r>
          </a:p>
          <a:p>
            <a:pPr marL="617220" lvl="1" indent="-342900">
              <a:buFont typeface="Arial" panose="020B0604020202020204" pitchFamily="34" charset="0"/>
              <a:buChar char="•"/>
            </a:pPr>
            <a:r>
              <a:rPr lang="en-US" sz="2200" dirty="0">
                <a:solidFill>
                  <a:srgbClr val="333333"/>
                </a:solidFill>
                <a:latin typeface="Arial" panose="020B0604020202020204" pitchFamily="34" charset="0"/>
                <a:cs typeface="Arial" panose="020B0604020202020204" pitchFamily="34" charset="0"/>
              </a:rPr>
              <a:t>Why it mattered? Deep networks began outperforming traditional machine learning across many domains: computer vision, speech recognition, and natural language processing. </a:t>
            </a:r>
          </a:p>
          <a:p>
            <a:pPr marL="342900" indent="-342900">
              <a:buFont typeface="Arial" panose="020B0604020202020204" pitchFamily="34" charset="0"/>
              <a:buChar char="•"/>
            </a:pPr>
            <a:endParaRPr lang="en-US" dirty="0">
              <a:solidFill>
                <a:srgbClr val="333333"/>
              </a:solidFill>
              <a:latin typeface="Arial" panose="020B0604020202020204" pitchFamily="34" charset="0"/>
              <a:cs typeface="Arial" panose="020B0604020202020204" pitchFamily="34" charset="0"/>
            </a:endParaRPr>
          </a:p>
          <a:p>
            <a:endParaRPr lang="en-US" dirty="0"/>
          </a:p>
        </p:txBody>
      </p:sp>
      <p:sp>
        <p:nvSpPr>
          <p:cNvPr id="4" name="Date Placeholder 3">
            <a:extLst>
              <a:ext uri="{FF2B5EF4-FFF2-40B4-BE49-F238E27FC236}">
                <a16:creationId xmlns:a16="http://schemas.microsoft.com/office/drawing/2014/main" id="{D1523320-5DD7-7167-47B7-4D666635B67E}"/>
              </a:ext>
            </a:extLst>
          </p:cNvPr>
          <p:cNvSpPr>
            <a:spLocks noGrp="1"/>
          </p:cNvSpPr>
          <p:nvPr>
            <p:ph type="dt" sz="half" idx="10"/>
          </p:nvPr>
        </p:nvSpPr>
        <p:spPr/>
        <p:txBody>
          <a:bodyPr/>
          <a:lstStyle/>
          <a:p>
            <a:fld id="{47D31D7A-4CCC-4F6F-B789-C1EADB4F46F1}" type="datetime1">
              <a:rPr lang="en-US" smtClean="0"/>
              <a:t>3/12/2026</a:t>
            </a:fld>
            <a:endParaRPr lang="en-US" dirty="0"/>
          </a:p>
        </p:txBody>
      </p:sp>
      <p:sp>
        <p:nvSpPr>
          <p:cNvPr id="5" name="Footer Placeholder 4">
            <a:extLst>
              <a:ext uri="{FF2B5EF4-FFF2-40B4-BE49-F238E27FC236}">
                <a16:creationId xmlns:a16="http://schemas.microsoft.com/office/drawing/2014/main" id="{B532ED29-5FA8-75AB-BC0C-028EED9B53A4}"/>
              </a:ext>
            </a:extLst>
          </p:cNvPr>
          <p:cNvSpPr>
            <a:spLocks noGrp="1"/>
          </p:cNvSpPr>
          <p:nvPr>
            <p:ph type="ftr" sz="quarter" idx="11"/>
          </p:nvPr>
        </p:nvSpPr>
        <p:spPr/>
        <p:txBody>
          <a:bodyPr/>
          <a:lstStyle/>
          <a:p>
            <a:r>
              <a:rPr lang="en-US" dirty="0"/>
              <a:t>Goodfellow I, Benio Y, Courville A. Deep Learning. Cambridge, MA: MIT Press; 2016</a:t>
            </a:r>
          </a:p>
        </p:txBody>
      </p:sp>
      <p:sp>
        <p:nvSpPr>
          <p:cNvPr id="6" name="Slide Number Placeholder 5">
            <a:extLst>
              <a:ext uri="{FF2B5EF4-FFF2-40B4-BE49-F238E27FC236}">
                <a16:creationId xmlns:a16="http://schemas.microsoft.com/office/drawing/2014/main" id="{24671B1A-B01D-F15F-1C34-497B474F81E2}"/>
              </a:ext>
            </a:extLst>
          </p:cNvPr>
          <p:cNvSpPr>
            <a:spLocks noGrp="1"/>
          </p:cNvSpPr>
          <p:nvPr>
            <p:ph type="sldNum" sz="quarter" idx="12"/>
          </p:nvPr>
        </p:nvSpPr>
        <p:spPr/>
        <p:txBody>
          <a:bodyPr/>
          <a:lstStyle/>
          <a:p>
            <a:pPr>
              <a:defRPr/>
            </a:pPr>
            <a:fld id="{5C1F1E0B-602E-4081-941D-EA15E7D8AF01}" type="slidenum">
              <a:rPr lang="en-US" smtClean="0"/>
              <a:pPr>
                <a:defRPr/>
              </a:pPr>
              <a:t>6</a:t>
            </a:fld>
            <a:endParaRPr lang="en-US" dirty="0"/>
          </a:p>
        </p:txBody>
      </p:sp>
    </p:spTree>
    <p:extLst>
      <p:ext uri="{BB962C8B-B14F-4D97-AF65-F5344CB8AC3E}">
        <p14:creationId xmlns:p14="http://schemas.microsoft.com/office/powerpoint/2010/main" val="3018185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88D9F-E1A0-B54E-966E-E0857A0C0D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59C9BC-6F47-8957-CAAC-C25C8C7D0F57}"/>
              </a:ext>
            </a:extLst>
          </p:cNvPr>
          <p:cNvSpPr>
            <a:spLocks noGrp="1"/>
          </p:cNvSpPr>
          <p:nvPr>
            <p:ph type="title"/>
          </p:nvPr>
        </p:nvSpPr>
        <p:spPr>
          <a:xfrm>
            <a:off x="1069848" y="484632"/>
            <a:ext cx="10058400" cy="1293368"/>
          </a:xfrm>
        </p:spPr>
        <p:txBody>
          <a:bodyPr/>
          <a:lstStyle/>
          <a:p>
            <a:r>
              <a:rPr lang="en-US" dirty="0"/>
              <a:t>21</a:t>
            </a:r>
            <a:r>
              <a:rPr lang="en-US" baseline="30000" dirty="0"/>
              <a:t>st</a:t>
            </a:r>
            <a:r>
              <a:rPr lang="en-US" dirty="0"/>
              <a:t> Century AI </a:t>
            </a:r>
            <a:r>
              <a:rPr lang="en-US" sz="3600" dirty="0"/>
              <a:t>(continued)</a:t>
            </a:r>
          </a:p>
        </p:txBody>
      </p:sp>
      <p:sp>
        <p:nvSpPr>
          <p:cNvPr id="3" name="Content Placeholder 2">
            <a:extLst>
              <a:ext uri="{FF2B5EF4-FFF2-40B4-BE49-F238E27FC236}">
                <a16:creationId xmlns:a16="http://schemas.microsoft.com/office/drawing/2014/main" id="{BC95B432-58EA-5288-5CC0-1C550336B484}"/>
              </a:ext>
            </a:extLst>
          </p:cNvPr>
          <p:cNvSpPr>
            <a:spLocks noGrp="1"/>
          </p:cNvSpPr>
          <p:nvPr>
            <p:ph idx="1"/>
          </p:nvPr>
        </p:nvSpPr>
        <p:spPr>
          <a:xfrm>
            <a:off x="1069848" y="1913467"/>
            <a:ext cx="10058400" cy="4258733"/>
          </a:xfrm>
        </p:spPr>
        <p:txBody>
          <a:bodyPr>
            <a:normAutofit/>
          </a:bodyPr>
          <a:lstStyle/>
          <a:p>
            <a:pPr marL="0" indent="0">
              <a:buNone/>
            </a:pPr>
            <a:r>
              <a:rPr lang="en-US" sz="2400" b="1" u="sng" dirty="0">
                <a:solidFill>
                  <a:srgbClr val="333333"/>
                </a:solidFill>
                <a:latin typeface="Arial" panose="020B0604020202020204" pitchFamily="34" charset="0"/>
                <a:cs typeface="Arial" panose="020B0604020202020204" pitchFamily="34" charset="0"/>
              </a:rPr>
              <a:t>Rapid advancements continue:</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Deep Learning at Scale (2010-Present)</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Transformer Architecture (2017)</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Generative Foundation Models (2020-Present) – These models introduced Generative AI, allowing machines to: </a:t>
            </a:r>
          </a:p>
          <a:p>
            <a:pPr marL="617220" lvl="1"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Write essays</a:t>
            </a:r>
          </a:p>
          <a:p>
            <a:pPr marL="617220" lvl="1"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Create images</a:t>
            </a:r>
          </a:p>
          <a:p>
            <a:pPr marL="617220" lvl="1"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Generate code</a:t>
            </a:r>
          </a:p>
          <a:p>
            <a:pPr marL="617220" lvl="1"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Summarize research</a:t>
            </a:r>
          </a:p>
          <a:p>
            <a:pPr marL="617220" lvl="1"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Assist decision making </a:t>
            </a:r>
          </a:p>
          <a:p>
            <a:endParaRPr lang="en-US" dirty="0"/>
          </a:p>
        </p:txBody>
      </p:sp>
      <p:sp>
        <p:nvSpPr>
          <p:cNvPr id="4" name="Date Placeholder 3">
            <a:extLst>
              <a:ext uri="{FF2B5EF4-FFF2-40B4-BE49-F238E27FC236}">
                <a16:creationId xmlns:a16="http://schemas.microsoft.com/office/drawing/2014/main" id="{05751F43-532E-655B-3C84-4C47F7B6B945}"/>
              </a:ext>
            </a:extLst>
          </p:cNvPr>
          <p:cNvSpPr>
            <a:spLocks noGrp="1"/>
          </p:cNvSpPr>
          <p:nvPr>
            <p:ph type="dt" sz="half" idx="10"/>
          </p:nvPr>
        </p:nvSpPr>
        <p:spPr/>
        <p:txBody>
          <a:bodyPr/>
          <a:lstStyle/>
          <a:p>
            <a:fld id="{47D31D7A-4CCC-4F6F-B789-C1EADB4F46F1}" type="datetime1">
              <a:rPr lang="en-US" smtClean="0"/>
              <a:t>3/12/2026</a:t>
            </a:fld>
            <a:endParaRPr lang="en-US" dirty="0"/>
          </a:p>
        </p:txBody>
      </p:sp>
      <p:sp>
        <p:nvSpPr>
          <p:cNvPr id="5" name="Footer Placeholder 4">
            <a:extLst>
              <a:ext uri="{FF2B5EF4-FFF2-40B4-BE49-F238E27FC236}">
                <a16:creationId xmlns:a16="http://schemas.microsoft.com/office/drawing/2014/main" id="{C705CA1B-39F6-4433-D64D-70847233D92C}"/>
              </a:ext>
            </a:extLst>
          </p:cNvPr>
          <p:cNvSpPr>
            <a:spLocks noGrp="1"/>
          </p:cNvSpPr>
          <p:nvPr>
            <p:ph type="ftr" sz="quarter" idx="11"/>
          </p:nvPr>
        </p:nvSpPr>
        <p:spPr/>
        <p:txBody>
          <a:bodyPr/>
          <a:lstStyle/>
          <a:p>
            <a:r>
              <a:rPr lang="en-US" dirty="0"/>
              <a:t>Goodfellow I, Benio Y, Courville A. Deep Learning. Cambridge, MA: MIT Press; 2016</a:t>
            </a:r>
          </a:p>
        </p:txBody>
      </p:sp>
      <p:sp>
        <p:nvSpPr>
          <p:cNvPr id="6" name="Slide Number Placeholder 5">
            <a:extLst>
              <a:ext uri="{FF2B5EF4-FFF2-40B4-BE49-F238E27FC236}">
                <a16:creationId xmlns:a16="http://schemas.microsoft.com/office/drawing/2014/main" id="{36D97BD9-8500-4CC2-AF80-153FD0E1CB13}"/>
              </a:ext>
            </a:extLst>
          </p:cNvPr>
          <p:cNvSpPr>
            <a:spLocks noGrp="1"/>
          </p:cNvSpPr>
          <p:nvPr>
            <p:ph type="sldNum" sz="quarter" idx="12"/>
          </p:nvPr>
        </p:nvSpPr>
        <p:spPr/>
        <p:txBody>
          <a:bodyPr/>
          <a:lstStyle/>
          <a:p>
            <a:pPr>
              <a:defRPr/>
            </a:pPr>
            <a:fld id="{5C1F1E0B-602E-4081-941D-EA15E7D8AF01}" type="slidenum">
              <a:rPr lang="en-US" smtClean="0"/>
              <a:pPr>
                <a:defRPr/>
              </a:pPr>
              <a:t>7</a:t>
            </a:fld>
            <a:endParaRPr lang="en-US" dirty="0"/>
          </a:p>
        </p:txBody>
      </p:sp>
    </p:spTree>
    <p:extLst>
      <p:ext uri="{BB962C8B-B14F-4D97-AF65-F5344CB8AC3E}">
        <p14:creationId xmlns:p14="http://schemas.microsoft.com/office/powerpoint/2010/main" val="988093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03033-BF3F-7534-C098-F1D9FFAD6EFF}"/>
              </a:ext>
            </a:extLst>
          </p:cNvPr>
          <p:cNvSpPr>
            <a:spLocks noGrp="1"/>
          </p:cNvSpPr>
          <p:nvPr>
            <p:ph type="title"/>
          </p:nvPr>
        </p:nvSpPr>
        <p:spPr/>
        <p:txBody>
          <a:bodyPr/>
          <a:lstStyle/>
          <a:p>
            <a:r>
              <a:rPr lang="en-US" dirty="0"/>
              <a:t>How does AI work?</a:t>
            </a:r>
          </a:p>
        </p:txBody>
      </p:sp>
      <p:sp>
        <p:nvSpPr>
          <p:cNvPr id="3" name="Content Placeholder 2">
            <a:extLst>
              <a:ext uri="{FF2B5EF4-FFF2-40B4-BE49-F238E27FC236}">
                <a16:creationId xmlns:a16="http://schemas.microsoft.com/office/drawing/2014/main" id="{AC06FACF-0466-CAA2-1B29-5579E8F5847E}"/>
              </a:ext>
            </a:extLst>
          </p:cNvPr>
          <p:cNvSpPr>
            <a:spLocks noGrp="1"/>
          </p:cNvSpPr>
          <p:nvPr>
            <p:ph idx="1"/>
          </p:nvPr>
        </p:nvSpPr>
        <p:spPr/>
        <p:txBody>
          <a:bodyPr/>
          <a:lstStyle/>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In simple terms, artificial intelligence is a way for computers to mimic human thinking.</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It uses certain rules, known as algorithms, which allow the computer to learn from data, a process known as machine learning. </a:t>
            </a:r>
          </a:p>
          <a:p>
            <a:pPr marL="342900" indent="-342900">
              <a:buFont typeface="Arial" panose="020B0604020202020204" pitchFamily="34" charset="0"/>
              <a:buChar char="•"/>
            </a:pPr>
            <a:r>
              <a:rPr lang="en-US" sz="2400" dirty="0">
                <a:solidFill>
                  <a:srgbClr val="333333"/>
                </a:solidFill>
                <a:latin typeface="Arial" panose="020B0604020202020204" pitchFamily="34" charset="0"/>
                <a:cs typeface="Arial" panose="020B0604020202020204" pitchFamily="34" charset="0"/>
              </a:rPr>
              <a:t>This way, the computer can do things usually done by humans like recognizing faces or suggesting songs you might like. By using a lot of data and spotting patterns in it, these computers can get really good at these tasks. (Source: Arnold, 2023)</a:t>
            </a:r>
            <a:endParaRPr lang="en-US" sz="2400" dirty="0">
              <a:latin typeface="Arial" panose="020B0604020202020204" pitchFamily="34" charset="0"/>
              <a:cs typeface="Arial" panose="020B0604020202020204" pitchFamily="34" charset="0"/>
            </a:endParaRPr>
          </a:p>
          <a:p>
            <a:endParaRPr lang="en-US" dirty="0"/>
          </a:p>
        </p:txBody>
      </p:sp>
      <p:sp>
        <p:nvSpPr>
          <p:cNvPr id="4" name="Date Placeholder 3">
            <a:extLst>
              <a:ext uri="{FF2B5EF4-FFF2-40B4-BE49-F238E27FC236}">
                <a16:creationId xmlns:a16="http://schemas.microsoft.com/office/drawing/2014/main" id="{36ADFEB7-C73D-AF53-16F2-5D6770527AA9}"/>
              </a:ext>
            </a:extLst>
          </p:cNvPr>
          <p:cNvSpPr>
            <a:spLocks noGrp="1"/>
          </p:cNvSpPr>
          <p:nvPr>
            <p:ph type="dt" sz="half" idx="10"/>
          </p:nvPr>
        </p:nvSpPr>
        <p:spPr/>
        <p:txBody>
          <a:bodyPr/>
          <a:lstStyle/>
          <a:p>
            <a:fld id="{47D31D7A-4CCC-4F6F-B789-C1EADB4F46F1}" type="datetime1">
              <a:rPr lang="en-US" smtClean="0"/>
              <a:t>3/12/2026</a:t>
            </a:fld>
            <a:endParaRPr lang="en-US" dirty="0"/>
          </a:p>
        </p:txBody>
      </p:sp>
      <p:sp>
        <p:nvSpPr>
          <p:cNvPr id="6" name="Slide Number Placeholder 5">
            <a:extLst>
              <a:ext uri="{FF2B5EF4-FFF2-40B4-BE49-F238E27FC236}">
                <a16:creationId xmlns:a16="http://schemas.microsoft.com/office/drawing/2014/main" id="{5E41E89B-AE48-6560-7A6D-F2AE0920E350}"/>
              </a:ext>
            </a:extLst>
          </p:cNvPr>
          <p:cNvSpPr>
            <a:spLocks noGrp="1"/>
          </p:cNvSpPr>
          <p:nvPr>
            <p:ph type="sldNum" sz="quarter" idx="12"/>
          </p:nvPr>
        </p:nvSpPr>
        <p:spPr/>
        <p:txBody>
          <a:bodyPr/>
          <a:lstStyle/>
          <a:p>
            <a:pPr>
              <a:defRPr/>
            </a:pPr>
            <a:fld id="{5C1F1E0B-602E-4081-941D-EA15E7D8AF01}" type="slidenum">
              <a:rPr lang="en-US" smtClean="0"/>
              <a:pPr>
                <a:defRPr/>
              </a:pPr>
              <a:t>8</a:t>
            </a:fld>
            <a:endParaRPr lang="en-US" dirty="0"/>
          </a:p>
        </p:txBody>
      </p:sp>
    </p:spTree>
    <p:extLst>
      <p:ext uri="{BB962C8B-B14F-4D97-AF65-F5344CB8AC3E}">
        <p14:creationId xmlns:p14="http://schemas.microsoft.com/office/powerpoint/2010/main" val="214150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57" name="Group 1056">
            <a:extLst>
              <a:ext uri="{FF2B5EF4-FFF2-40B4-BE49-F238E27FC236}">
                <a16:creationId xmlns:a16="http://schemas.microsoft.com/office/drawing/2014/main" id="{F85E0883-9001-4D4E-9C91-E8D165DAF9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058" name="Oval 1057">
              <a:extLst>
                <a:ext uri="{FF2B5EF4-FFF2-40B4-BE49-F238E27FC236}">
                  <a16:creationId xmlns:a16="http://schemas.microsoft.com/office/drawing/2014/main" id="{94AEEF45-F5C8-4322-9C98-33BB7A5A29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a:lstStyle/>
            <a:p>
              <a:endParaRPr lang="en-US"/>
            </a:p>
          </p:txBody>
        </p:sp>
        <p:sp>
          <p:nvSpPr>
            <p:cNvPr id="1059" name="Oval 1058">
              <a:extLst>
                <a:ext uri="{FF2B5EF4-FFF2-40B4-BE49-F238E27FC236}">
                  <a16:creationId xmlns:a16="http://schemas.microsoft.com/office/drawing/2014/main" id="{185E4386-A445-455A-91C4-16DE5DA9F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a:lstStyle/>
            <a:p>
              <a:endParaRPr lang="en-US"/>
            </a:p>
          </p:txBody>
        </p:sp>
      </p:grpSp>
      <p:sp>
        <p:nvSpPr>
          <p:cNvPr id="2" name="Title 1">
            <a:extLst>
              <a:ext uri="{FF2B5EF4-FFF2-40B4-BE49-F238E27FC236}">
                <a16:creationId xmlns:a16="http://schemas.microsoft.com/office/drawing/2014/main" id="{93107532-EAE9-43E7-5BEE-1584E3058189}"/>
              </a:ext>
            </a:extLst>
          </p:cNvPr>
          <p:cNvSpPr>
            <a:spLocks noGrp="1"/>
          </p:cNvSpPr>
          <p:nvPr>
            <p:ph type="title"/>
          </p:nvPr>
        </p:nvSpPr>
        <p:spPr>
          <a:xfrm>
            <a:off x="1069848" y="484632"/>
            <a:ext cx="10058400" cy="1609344"/>
          </a:xfrm>
        </p:spPr>
        <p:txBody>
          <a:bodyPr vert="horz" lIns="91440" tIns="45720" rIns="91440" bIns="45720" rtlCol="0" anchor="ctr">
            <a:normAutofit/>
          </a:bodyPr>
          <a:lstStyle/>
          <a:p>
            <a:r>
              <a:rPr lang="en-US"/>
              <a:t>Fundamental Concepts of AI</a:t>
            </a:r>
          </a:p>
        </p:txBody>
      </p:sp>
      <p:sp>
        <p:nvSpPr>
          <p:cNvPr id="1061" name="Rectangle 1060">
            <a:extLst>
              <a:ext uri="{FF2B5EF4-FFF2-40B4-BE49-F238E27FC236}">
                <a16:creationId xmlns:a16="http://schemas.microsoft.com/office/drawing/2014/main" id="{3FD711E9-7F79-40A9-8D9E-4AE293C154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6800" y="2013293"/>
            <a:ext cx="10058400"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4813FA9-432A-092F-39BA-64885B364F74}"/>
              </a:ext>
            </a:extLst>
          </p:cNvPr>
          <p:cNvSpPr>
            <a:spLocks noGrp="1"/>
          </p:cNvSpPr>
          <p:nvPr>
            <p:ph type="sldNum" sz="quarter" idx="15"/>
          </p:nvPr>
        </p:nvSpPr>
        <p:spPr>
          <a:xfrm>
            <a:off x="11311128" y="6272784"/>
            <a:ext cx="640080" cy="365125"/>
          </a:xfrm>
        </p:spPr>
        <p:txBody>
          <a:bodyPr vert="horz" lIns="91440" tIns="45720" rIns="91440" bIns="45720" rtlCol="0" anchor="ctr">
            <a:normAutofit/>
          </a:bodyPr>
          <a:lstStyle/>
          <a:p>
            <a:pPr marR="0" lvl="0" indent="0" defTabSz="457200" fontAlgn="auto">
              <a:spcBef>
                <a:spcPts val="0"/>
              </a:spcBef>
              <a:spcAft>
                <a:spcPts val="600"/>
              </a:spcAft>
              <a:buClrTx/>
              <a:buSzTx/>
              <a:buFontTx/>
              <a:buNone/>
              <a:tabLst/>
              <a:defRPr/>
            </a:pPr>
            <a:fld id="{B9713C8C-8E70-45D5-AE59-23E60168254E}" type="slidenum">
              <a:rPr kumimoji="0" lang="en-US" b="1" i="0" u="none" strike="noStrike" kern="1200" cap="none" spc="0" normalizeH="0" baseline="0" noProof="0" dirty="0">
                <a:ln>
                  <a:noFill/>
                </a:ln>
                <a:solidFill>
                  <a:srgbClr val="FFFFFF"/>
                </a:solidFill>
                <a:effectLst/>
                <a:uLnTx/>
                <a:uFillTx/>
                <a:latin typeface="+mj-lt"/>
                <a:ea typeface="+mn-ea"/>
                <a:cs typeface="+mn-cs"/>
              </a:rPr>
              <a:pPr marR="0" lvl="0" indent="0" defTabSz="457200" fontAlgn="auto">
                <a:spcBef>
                  <a:spcPts val="0"/>
                </a:spcBef>
                <a:spcAft>
                  <a:spcPts val="600"/>
                </a:spcAft>
                <a:buClrTx/>
                <a:buSzTx/>
                <a:buFontTx/>
                <a:buNone/>
                <a:tabLst/>
                <a:defRPr/>
              </a:pPr>
              <a:t>9</a:t>
            </a:fld>
            <a:endParaRPr kumimoji="0" lang="en-US" b="1" i="0" u="none" strike="noStrike" kern="1200" cap="none" spc="0" normalizeH="0" baseline="0" noProof="0" dirty="0">
              <a:ln>
                <a:noFill/>
              </a:ln>
              <a:solidFill>
                <a:srgbClr val="FFFFFF"/>
              </a:solidFill>
              <a:effectLst/>
              <a:uLnTx/>
              <a:uFillTx/>
              <a:latin typeface="+mj-lt"/>
              <a:ea typeface="+mn-ea"/>
              <a:cs typeface="+mn-cs"/>
            </a:endParaRPr>
          </a:p>
        </p:txBody>
      </p:sp>
      <p:graphicFrame>
        <p:nvGraphicFramePr>
          <p:cNvPr id="6" name="Content Placeholder 2">
            <a:extLst>
              <a:ext uri="{FF2B5EF4-FFF2-40B4-BE49-F238E27FC236}">
                <a16:creationId xmlns:a16="http://schemas.microsoft.com/office/drawing/2014/main" id="{01519723-1186-5C39-736A-8A03CF3C3394}"/>
              </a:ext>
            </a:extLst>
          </p:cNvPr>
          <p:cNvGraphicFramePr>
            <a:graphicFrameLocks noGrp="1"/>
          </p:cNvGraphicFramePr>
          <p:nvPr>
            <p:ph type="chart" sz="quarter" idx="13"/>
            <p:extLst>
              <p:ext uri="{D42A27DB-BD31-4B8C-83A1-F6EECF244321}">
                <p14:modId xmlns:p14="http://schemas.microsoft.com/office/powerpoint/2010/main" val="364927953"/>
              </p:ext>
            </p:extLst>
          </p:nvPr>
        </p:nvGraphicFramePr>
        <p:xfrm>
          <a:off x="1069975" y="2385390"/>
          <a:ext cx="10058400" cy="361784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103160066"/>
      </p:ext>
    </p:extLst>
  </p:cSld>
  <p:clrMapOvr>
    <a:masterClrMapping/>
  </p:clrMapOvr>
</p:sld>
</file>

<file path=ppt/theme/_rels/theme6.xml.rels><?xml version="1.0" encoding="UTF-8" standalone="yes"?>
<Relationships xmlns="http://schemas.openxmlformats.org/package/2006/relationships"><Relationship Id="rId1" Type="http://schemas.openxmlformats.org/officeDocument/2006/relationships/image" Target="../media/image21.jpeg"/></Relationships>
</file>

<file path=ppt/theme/theme1.xml><?xml version="1.0" encoding="utf-8"?>
<a:theme xmlns:a="http://schemas.openxmlformats.org/drawingml/2006/main" name="Office Theme">
  <a:themeElements>
    <a:clrScheme name="Custom 24">
      <a:dk1>
        <a:sysClr val="windowText" lastClr="000000"/>
      </a:dk1>
      <a:lt1>
        <a:sysClr val="window" lastClr="FFFFFF"/>
      </a:lt1>
      <a:dk2>
        <a:srgbClr val="44546A"/>
      </a:dk2>
      <a:lt2>
        <a:srgbClr val="E7E6E6"/>
      </a:lt2>
      <a:accent1>
        <a:srgbClr val="7A1380"/>
      </a:accent1>
      <a:accent2>
        <a:srgbClr val="0C1A69"/>
      </a:accent2>
      <a:accent3>
        <a:srgbClr val="F4292E"/>
      </a:accent3>
      <a:accent4>
        <a:srgbClr val="FD49C1"/>
      </a:accent4>
      <a:accent5>
        <a:srgbClr val="15C7C7"/>
      </a:accent5>
      <a:accent6>
        <a:srgbClr val="02DCFA"/>
      </a:accent6>
      <a:hlink>
        <a:srgbClr val="0563C1"/>
      </a:hlink>
      <a:folHlink>
        <a:srgbClr val="954F72"/>
      </a:folHlink>
    </a:clrScheme>
    <a:fontScheme name="Custom 31">
      <a:majorFont>
        <a:latin typeface="Posterama Bold"/>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 Pitch Deck_TM33781529_Win32_JC_v3" id="{862F7C05-3205-4562-AA5F-868BCB6856F9}" vid="{97BBE2DD-0E32-4C1B-8BB2-0414672F3164}"/>
    </a:ext>
  </a:extLst>
</a:theme>
</file>

<file path=ppt/theme/theme2.xml><?xml version="1.0" encoding="utf-8"?>
<a:theme xmlns:a="http://schemas.openxmlformats.org/drawingml/2006/main" name="2_Office Theme">
  <a:themeElements>
    <a:clrScheme name="MSFT_Color_1">
      <a:dk1>
        <a:srgbClr val="32363F"/>
      </a:dk1>
      <a:lt1>
        <a:sysClr val="window" lastClr="FFFFFF"/>
      </a:lt1>
      <a:dk2>
        <a:srgbClr val="313C41"/>
      </a:dk2>
      <a:lt2>
        <a:srgbClr val="FFFFFF"/>
      </a:lt2>
      <a:accent1>
        <a:srgbClr val="2C85AE"/>
      </a:accent1>
      <a:accent2>
        <a:srgbClr val="5E5CA2"/>
      </a:accent2>
      <a:accent3>
        <a:srgbClr val="5268A5"/>
      </a:accent3>
      <a:accent4>
        <a:srgbClr val="4276AA"/>
      </a:accent4>
      <a:accent5>
        <a:srgbClr val="1891AB"/>
      </a:accent5>
      <a:accent6>
        <a:srgbClr val="00A09D"/>
      </a:accent6>
      <a:hlink>
        <a:srgbClr val="2C85AE"/>
      </a:hlink>
      <a:folHlink>
        <a:srgbClr val="00A09D"/>
      </a:folHlink>
    </a:clrScheme>
    <a:fontScheme name="MSFT_Font">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itle goes here" id="{A4715F0E-2373-46DF-8650-9CD6D2E73FF4}" vid="{7AE24D49-249C-4823-B15D-D301F3E63356}"/>
    </a:ext>
  </a:extLst>
</a:theme>
</file>

<file path=ppt/theme/theme3.xml><?xml version="1.0" encoding="utf-8"?>
<a:theme xmlns:a="http://schemas.openxmlformats.org/drawingml/2006/main" name="3_Office Theme">
  <a:themeElements>
    <a:clrScheme name="MSFT_Color_1">
      <a:dk1>
        <a:srgbClr val="32363F"/>
      </a:dk1>
      <a:lt1>
        <a:sysClr val="window" lastClr="FFFFFF"/>
      </a:lt1>
      <a:dk2>
        <a:srgbClr val="313C41"/>
      </a:dk2>
      <a:lt2>
        <a:srgbClr val="FFFFFF"/>
      </a:lt2>
      <a:accent1>
        <a:srgbClr val="2C85AE"/>
      </a:accent1>
      <a:accent2>
        <a:srgbClr val="5E5CA2"/>
      </a:accent2>
      <a:accent3>
        <a:srgbClr val="5268A5"/>
      </a:accent3>
      <a:accent4>
        <a:srgbClr val="4276AA"/>
      </a:accent4>
      <a:accent5>
        <a:srgbClr val="1891AB"/>
      </a:accent5>
      <a:accent6>
        <a:srgbClr val="00A09D"/>
      </a:accent6>
      <a:hlink>
        <a:srgbClr val="2C85AE"/>
      </a:hlink>
      <a:folHlink>
        <a:srgbClr val="00A09D"/>
      </a:folHlink>
    </a:clrScheme>
    <a:fontScheme name="MSFT_Font">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itle goes here" id="{A4715F0E-2373-46DF-8650-9CD6D2E73FF4}" vid="{7AE24D49-249C-4823-B15D-D301F3E63356}"/>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a:themeElements>
    <a:clrScheme name="Custom 17">
      <a:dk1>
        <a:srgbClr val="000000"/>
      </a:dk1>
      <a:lt1>
        <a:srgbClr val="FFFFFF"/>
      </a:lt1>
      <a:dk2>
        <a:srgbClr val="FC4EFB"/>
      </a:dk2>
      <a:lt2>
        <a:srgbClr val="E7E6E6"/>
      </a:lt2>
      <a:accent1>
        <a:srgbClr val="FAF24C"/>
      </a:accent1>
      <a:accent2>
        <a:srgbClr val="5EFCAC"/>
      </a:accent2>
      <a:accent3>
        <a:srgbClr val="73EBF9"/>
      </a:accent3>
      <a:accent4>
        <a:srgbClr val="316CFC"/>
      </a:accent4>
      <a:accent5>
        <a:srgbClr val="B059FD"/>
      </a:accent5>
      <a:accent6>
        <a:srgbClr val="9405FC"/>
      </a:accent6>
      <a:hlink>
        <a:srgbClr val="FFFFFF"/>
      </a:hlink>
      <a:folHlink>
        <a:srgbClr val="FFFFFF"/>
      </a:folHlink>
    </a:clrScheme>
    <a:fontScheme name="Custom 15">
      <a:majorFont>
        <a:latin typeface="Biome"/>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1936837_win32_SL_V11" id="{EAD6EF7B-6F25-4469-AF6A-07D6EB1461DD}" vid="{30FEA78B-2F89-4FF0-8415-E3920802C58A}"/>
    </a:ext>
  </a:extLst>
</a:theme>
</file>

<file path=ppt/theme/theme6.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2" ma:contentTypeDescription="Create a new document." ma:contentTypeScope="" ma:versionID="5a5774fd28510f591f3d0476b60c7965">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656ce980f6f53fc96333c5ee30c32b6"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BE89A24D-CD69-45A4-AC93-53B8115AA413}">
  <ds:schemaRefs>
    <ds:schemaRef ds:uri="http://schemas.microsoft.com/sharepoint/v3/contenttype/forms"/>
  </ds:schemaRefs>
</ds:datastoreItem>
</file>

<file path=customXml/itemProps2.xml><?xml version="1.0" encoding="utf-8"?>
<ds:datastoreItem xmlns:ds="http://schemas.openxmlformats.org/officeDocument/2006/customXml" ds:itemID="{40BF0F94-36C0-430F-8DDE-AF914AC0C0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D2FAC4-C1D8-4FBC-AFD8-786609711A54}">
  <ds:schemaRefs>
    <ds:schemaRef ds:uri="http://purl.org/dc/dcmitype/"/>
    <ds:schemaRef ds:uri="http://www.w3.org/XML/1998/namespace"/>
    <ds:schemaRef ds:uri="http://schemas.microsoft.com/office/infopath/2007/PartnerControls"/>
    <ds:schemaRef ds:uri="http://purl.org/dc/elements/1.1/"/>
    <ds:schemaRef ds:uri="16c05727-aa75-4e4a-9b5f-8a80a1165891"/>
    <ds:schemaRef ds:uri="230e9df3-be65-4c73-a93b-d1236ebd677e"/>
    <ds:schemaRef ds:uri="http://schemas.microsoft.com/office/2006/documentManagement/types"/>
    <ds:schemaRef ds:uri="71af3243-3dd4-4a8d-8c0d-dd76da1f02a5"/>
    <ds:schemaRef ds:uri="http://purl.org/dc/terms/"/>
    <ds:schemaRef ds:uri="http://schemas.openxmlformats.org/package/2006/metadata/core-properties"/>
    <ds:schemaRef ds:uri="http://schemas.microsoft.com/sharepoint/v3"/>
    <ds:schemaRef ds:uri="http://schemas.microsoft.com/office/2006/metadata/propertie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Tech pitch deck</Template>
  <TotalTime>2355</TotalTime>
  <Words>5642</Words>
  <Application>Microsoft Office PowerPoint</Application>
  <PresentationFormat>Widescreen</PresentationFormat>
  <Paragraphs>451</Paragraphs>
  <Slides>49</Slides>
  <Notes>24</Notes>
  <HiddenSlides>0</HiddenSlides>
  <MMClips>2</MMClips>
  <ScaleCrop>false</ScaleCrop>
  <HeadingPairs>
    <vt:vector size="6" baseType="variant">
      <vt:variant>
        <vt:lpstr>Fonts Used</vt:lpstr>
      </vt:variant>
      <vt:variant>
        <vt:i4>21</vt:i4>
      </vt:variant>
      <vt:variant>
        <vt:lpstr>Theme</vt:lpstr>
      </vt:variant>
      <vt:variant>
        <vt:i4>6</vt:i4>
      </vt:variant>
      <vt:variant>
        <vt:lpstr>Slide Titles</vt:lpstr>
      </vt:variant>
      <vt:variant>
        <vt:i4>49</vt:i4>
      </vt:variant>
    </vt:vector>
  </HeadingPairs>
  <TitlesOfParts>
    <vt:vector size="76" baseType="lpstr">
      <vt:lpstr>__Work_Sans_d6a083</vt:lpstr>
      <vt:lpstr>Aptos</vt:lpstr>
      <vt:lpstr>Aptos Display</vt:lpstr>
      <vt:lpstr>Arial</vt:lpstr>
      <vt:lpstr>Arial</vt:lpstr>
      <vt:lpstr>Arial Nova</vt:lpstr>
      <vt:lpstr>Bierstadt</vt:lpstr>
      <vt:lpstr>Biome</vt:lpstr>
      <vt:lpstr>Calibri</vt:lpstr>
      <vt:lpstr>Calibri Light</vt:lpstr>
      <vt:lpstr>Courier New</vt:lpstr>
      <vt:lpstr>Poppins</vt:lpstr>
      <vt:lpstr>Posterama</vt:lpstr>
      <vt:lpstr>Posterama Bold</vt:lpstr>
      <vt:lpstr>Rockwell</vt:lpstr>
      <vt:lpstr>Rockwell Condensed</vt:lpstr>
      <vt:lpstr>Rockwell Extra Bold</vt:lpstr>
      <vt:lpstr>Sans Serif Collection</vt:lpstr>
      <vt:lpstr>Source Sans Pro</vt:lpstr>
      <vt:lpstr>Times New Roman</vt:lpstr>
      <vt:lpstr>Wingdings</vt:lpstr>
      <vt:lpstr>Office Theme</vt:lpstr>
      <vt:lpstr>2_Office Theme</vt:lpstr>
      <vt:lpstr>3_Office Theme</vt:lpstr>
      <vt:lpstr>4_Office Theme</vt:lpstr>
      <vt:lpstr>Custom</vt:lpstr>
      <vt:lpstr>Wood Type</vt:lpstr>
      <vt:lpstr>“Artificial Intelligence Agency Framework: Shaping the Future of social work”</vt:lpstr>
      <vt:lpstr>Learning Objectives</vt:lpstr>
      <vt:lpstr>Introduction</vt:lpstr>
      <vt:lpstr>Section #1:  History of AI</vt:lpstr>
      <vt:lpstr>AI in the mid 20th century</vt:lpstr>
      <vt:lpstr>21st Century AI</vt:lpstr>
      <vt:lpstr>21st Century AI (continued)</vt:lpstr>
      <vt:lpstr>How does AI work?</vt:lpstr>
      <vt:lpstr>Fundamental Concepts of AI</vt:lpstr>
      <vt:lpstr>Fundamental Concepts of AI</vt:lpstr>
      <vt:lpstr>Fundamental Concepts of AI</vt:lpstr>
      <vt:lpstr>Fundamental Concepts of AI</vt:lpstr>
      <vt:lpstr>Fundamental Concepts of AI</vt:lpstr>
      <vt:lpstr>Seven types of AI</vt:lpstr>
      <vt:lpstr>Seven types of AI</vt:lpstr>
      <vt:lpstr>Video- “Robot as the human emotions-https://www.youtube.com/shorts/BEEPKHGEq8o</vt:lpstr>
      <vt:lpstr>Seventh type of AI: Final Stage</vt:lpstr>
      <vt:lpstr>Video-Netflix sci-fyi series “Humans” https://www.youtube.com/watch?v=BV8qFeZxZPE</vt:lpstr>
      <vt:lpstr>Possible roles of AI in Human service organizations (multiple service lines)</vt:lpstr>
      <vt:lpstr>The Pros of AI  Accessibility and Scalability: AI-powered tools can enhance access to mental health care, particularly for those in underserved areas, by providing on-demand support and interventions.   Research and Development: AI can be used to analyze large datasets, identify patterns, and develop new clinical models for mental health research.  </vt:lpstr>
      <vt:lpstr>The Cons of Remote Counseling and AI-Driven Interventions </vt:lpstr>
      <vt:lpstr>PowerPoint Presentation</vt:lpstr>
      <vt:lpstr>Possible roles of AI</vt:lpstr>
      <vt:lpstr>Possible AI Recommended Tools</vt:lpstr>
      <vt:lpstr>ChatGPT Use for social workers and clinicians</vt:lpstr>
      <vt:lpstr>IMPORTANT Confidentiality and HIPAA Laws</vt:lpstr>
      <vt:lpstr>You need to have an AWARENESS of HIPAA, Confidentiality, AI and Informed Consent</vt:lpstr>
      <vt:lpstr>AI HIPAA Compliance is a shared responsibility</vt:lpstr>
      <vt:lpstr>Scenario: AI Application without Proper Consent (Example: recorded therapy session)</vt:lpstr>
      <vt:lpstr>What is AI ethics? </vt:lpstr>
      <vt:lpstr>Ethical Risk Factors in AI</vt:lpstr>
      <vt:lpstr>AI Ethics and Legal Considerations</vt:lpstr>
      <vt:lpstr>Section #2:     INTO ACTION</vt:lpstr>
      <vt:lpstr>Overview of an Organization’s AI start up program; things to consider. “INTO ACTION”  </vt:lpstr>
      <vt:lpstr>PowerPoint Presentation</vt:lpstr>
      <vt:lpstr>Overview &amp; Timeline of Twin Cedars AI Start-Up Program</vt:lpstr>
      <vt:lpstr>Overview &amp; Timeline of Program</vt:lpstr>
      <vt:lpstr>Overview &amp; Timeline of Program</vt:lpstr>
      <vt:lpstr>ChatGPT Live Examples – “My learning journey”  Writing Prompts is a skill</vt:lpstr>
      <vt:lpstr>AI – Revolutionary Culture Shift:    What Elephant?</vt:lpstr>
      <vt:lpstr>PDCA Model:  Twin Cedars Artificial Intelligence Plan Journey Timeline </vt:lpstr>
      <vt:lpstr>PDCA Model: TCYFS Artificial Intelligence Plan </vt:lpstr>
      <vt:lpstr>PDCA Model: TCYFS Artificial Intelligence Plan </vt:lpstr>
      <vt:lpstr>PDCA-Based AI Assessment and Implementation Process for a Nonprofit Serving Youth in Foster Care</vt:lpstr>
      <vt:lpstr>PDCA-Based AI Assessment and Implementation Process for a Nonprofit Serving Youth in Foster Care</vt:lpstr>
      <vt:lpstr>PDCA-Based AI Assessment and Implementation Process for a Nonprofit Serving Youth in Foster Care</vt:lpstr>
      <vt:lpstr>Twin Cedars AI Learning and Tracking  Tool</vt:lpstr>
      <vt:lpstr>Wrap- Up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Lucy Cannon</dc:creator>
  <cp:lastModifiedBy>Suzanne   Saylors</cp:lastModifiedBy>
  <cp:revision>122</cp:revision>
  <cp:lastPrinted>2025-07-11T17:14:58Z</cp:lastPrinted>
  <dcterms:created xsi:type="dcterms:W3CDTF">2025-02-11T18:29:29Z</dcterms:created>
  <dcterms:modified xsi:type="dcterms:W3CDTF">2026-03-12T22:42:12Z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